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notesSlides/notesSlide4.xml" ContentType="application/vnd.openxmlformats-officedocument.presentationml.notesSlide+xml"/>
  <Override PartName="/ppt/diagrams/data3.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4.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5.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7.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8.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9.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10.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24"/>
  </p:notesMasterIdLst>
  <p:sldIdLst>
    <p:sldId id="258" r:id="rId3"/>
    <p:sldId id="257" r:id="rId4"/>
    <p:sldId id="498" r:id="rId5"/>
    <p:sldId id="512" r:id="rId6"/>
    <p:sldId id="513" r:id="rId7"/>
    <p:sldId id="514" r:id="rId8"/>
    <p:sldId id="515" r:id="rId9"/>
    <p:sldId id="506" r:id="rId10"/>
    <p:sldId id="516" r:id="rId11"/>
    <p:sldId id="520" r:id="rId12"/>
    <p:sldId id="517" r:id="rId13"/>
    <p:sldId id="518" r:id="rId14"/>
    <p:sldId id="519" r:id="rId15"/>
    <p:sldId id="503" r:id="rId16"/>
    <p:sldId id="522" r:id="rId17"/>
    <p:sldId id="521" r:id="rId18"/>
    <p:sldId id="523" r:id="rId19"/>
    <p:sldId id="504" r:id="rId20"/>
    <p:sldId id="525" r:id="rId21"/>
    <p:sldId id="524" r:id="rId22"/>
    <p:sldId id="510"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E7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82310" autoAdjust="0"/>
  </p:normalViewPr>
  <p:slideViewPr>
    <p:cSldViewPr snapToGrid="0" showGuides="1">
      <p:cViewPr varScale="1">
        <p:scale>
          <a:sx n="94" d="100"/>
          <a:sy n="94" d="100"/>
        </p:scale>
        <p:origin x="1530" y="8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iagrams/_rels/data2.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56E917-D9A8-4702-B095-B53A9B636039}" type="doc">
      <dgm:prSet loTypeId="urn:microsoft.com/office/officeart/2005/8/layout/vList5" loCatId="list" qsTypeId="urn:microsoft.com/office/officeart/2005/8/quickstyle/simple1" qsCatId="simple" csTypeId="urn:microsoft.com/office/officeart/2005/8/colors/accent0_2" csCatId="mainScheme" phldr="1"/>
      <dgm:spPr/>
      <dgm:t>
        <a:bodyPr/>
        <a:lstStyle/>
        <a:p>
          <a:endParaRPr lang="zh-CN" altLang="en-US"/>
        </a:p>
      </dgm:t>
    </dgm:pt>
    <dgm:pt modelId="{1209C3D1-FDE0-4249-BCF9-9AC1519D4669}">
      <dgm:prSet phldrT="[文本]" custT="1"/>
      <dgm:spPr/>
      <dgm:t>
        <a:bodyPr/>
        <a:lstStyle/>
        <a:p>
          <a:r>
            <a:rPr lang="zh-CN" altLang="en-US" sz="3200" dirty="0"/>
            <a:t>函数间隔</a:t>
          </a:r>
        </a:p>
      </dgm:t>
    </dgm:pt>
    <dgm:pt modelId="{27D46644-647D-4E98-A6FA-79D1CF8E7B22}" type="parTrans" cxnId="{0B924015-740D-4ED8-9D83-7B4F07F70B21}">
      <dgm:prSet/>
      <dgm:spPr/>
      <dgm:t>
        <a:bodyPr/>
        <a:lstStyle/>
        <a:p>
          <a:endParaRPr lang="zh-CN" altLang="en-US"/>
        </a:p>
      </dgm:t>
    </dgm:pt>
    <dgm:pt modelId="{8801D654-D80A-47AF-A558-F46A2BA86C3E}" type="sibTrans" cxnId="{0B924015-740D-4ED8-9D83-7B4F07F70B21}">
      <dgm:prSet/>
      <dgm:spPr/>
      <dgm:t>
        <a:bodyPr/>
        <a:lstStyle/>
        <a:p>
          <a:endParaRPr lang="zh-CN" altLang="en-US"/>
        </a:p>
      </dgm:t>
    </dgm:pt>
    <dgm:pt modelId="{009EBC01-8AE3-4DE2-A2FC-51095EAF8C25}">
      <dgm:prSet phldrT="[文本]" custT="1"/>
      <dgm:spPr/>
      <dgm:t>
        <a:bodyPr/>
        <a:lstStyle/>
        <a:p>
          <a:r>
            <a:rPr lang="zh-CN" sz="1600" dirty="0"/>
            <a:t>对于函数间隔，定义为，其中</a:t>
          </a:r>
          <a:r>
            <a:rPr lang="en-US" sz="1600" dirty="0"/>
            <a:t>,</a:t>
          </a:r>
          <a:r>
            <a:rPr lang="zh-CN" sz="1600" dirty="0"/>
            <a:t>为法向量，决定了超平面的方向；</a:t>
          </a:r>
          <a:r>
            <a:rPr lang="en-US" sz="1600" dirty="0"/>
            <a:t>b</a:t>
          </a:r>
          <a:r>
            <a:rPr lang="zh-CN" sz="1600" dirty="0"/>
            <a:t>为位移项，决定超平面与原点的距离。为类别标签，乘上的值，该值永远是大于等于</a:t>
          </a:r>
          <a:r>
            <a:rPr lang="en-US" sz="1600" dirty="0"/>
            <a:t>0</a:t>
          </a:r>
          <a:r>
            <a:rPr lang="zh-CN" sz="1600" dirty="0"/>
            <a:t>，符合距离的概念。</a:t>
          </a:r>
          <a:endParaRPr lang="zh-CN" altLang="en-US" sz="1600" dirty="0"/>
        </a:p>
      </dgm:t>
    </dgm:pt>
    <dgm:pt modelId="{0191EF05-6AF0-4ACB-A7D4-F7760C6E37DA}" type="parTrans" cxnId="{74088736-A245-4743-8AE5-9C2CCB56C8C9}">
      <dgm:prSet/>
      <dgm:spPr/>
      <dgm:t>
        <a:bodyPr/>
        <a:lstStyle/>
        <a:p>
          <a:endParaRPr lang="zh-CN" altLang="en-US"/>
        </a:p>
      </dgm:t>
    </dgm:pt>
    <dgm:pt modelId="{2D0E3F50-AAAB-4F30-86D4-F01403A15697}" type="sibTrans" cxnId="{74088736-A245-4743-8AE5-9C2CCB56C8C9}">
      <dgm:prSet/>
      <dgm:spPr/>
      <dgm:t>
        <a:bodyPr/>
        <a:lstStyle/>
        <a:p>
          <a:endParaRPr lang="zh-CN" altLang="en-US"/>
        </a:p>
      </dgm:t>
    </dgm:pt>
    <dgm:pt modelId="{D5C7A310-90D3-49A8-BA5B-86A9DB23BE78}">
      <dgm:prSet phldrT="[文本]" custT="1"/>
      <dgm:spPr/>
      <dgm:t>
        <a:bodyPr/>
        <a:lstStyle/>
        <a:p>
          <a:r>
            <a:rPr lang="zh-CN" altLang="en-US" sz="3200" dirty="0"/>
            <a:t>几何间隔</a:t>
          </a:r>
        </a:p>
      </dgm:t>
    </dgm:pt>
    <dgm:pt modelId="{2A39ABAE-4A93-47AC-9284-2D481571728D}" type="parTrans" cxnId="{E99AF26A-2756-4B04-9C5E-ABE155F49CFC}">
      <dgm:prSet/>
      <dgm:spPr/>
      <dgm:t>
        <a:bodyPr/>
        <a:lstStyle/>
        <a:p>
          <a:endParaRPr lang="zh-CN" altLang="en-US"/>
        </a:p>
      </dgm:t>
    </dgm:pt>
    <dgm:pt modelId="{88C149DA-6DAF-4DD8-BF4C-4BF306B94676}" type="sibTrans" cxnId="{E99AF26A-2756-4B04-9C5E-ABE155F49CFC}">
      <dgm:prSet/>
      <dgm:spPr/>
      <dgm:t>
        <a:bodyPr/>
        <a:lstStyle/>
        <a:p>
          <a:endParaRPr lang="zh-CN" altLang="en-US"/>
        </a:p>
      </dgm:t>
    </dgm:pt>
    <mc:AlternateContent xmlns:mc="http://schemas.openxmlformats.org/markup-compatibility/2006">
      <mc:Choice xmlns:a14="http://schemas.microsoft.com/office/drawing/2010/main" Requires="a14">
        <dgm:pt modelId="{AB79EC5E-D4C3-4C1E-85A8-7E39086FD390}">
          <dgm:prSet phldrT="[文本]" custT="1"/>
          <dgm:spPr/>
          <dgm:t>
            <a:bodyPr/>
            <a:lstStyle/>
            <a:p>
              <a:r>
                <a:rPr lang="zh-CN" sz="1600" dirty="0"/>
                <a:t>对于几何间隔，定义为对于任意一个超平面</a:t>
              </a:r>
              <a14:m>
                <m:oMath xmlns:m="http://schemas.openxmlformats.org/officeDocument/2006/math">
                  <m:r>
                    <a:rPr lang="zh-CN" sz="1600"/>
                    <m:t> </m:t>
                  </m:r>
                  <m:sSub>
                    <m:sSubPr>
                      <m:ctrlPr>
                        <a:rPr lang="zh-CN" sz="1600" i="1"/>
                      </m:ctrlPr>
                    </m:sSubPr>
                    <m:e>
                      <m:r>
                        <a:rPr lang="en-US" sz="1600" i="1"/>
                        <m:t>𝑤</m:t>
                      </m:r>
                    </m:e>
                    <m:sub>
                      <m:r>
                        <a:rPr lang="en-US" sz="1600" i="1"/>
                        <m:t>𝑖</m:t>
                      </m:r>
                    </m:sub>
                  </m:sSub>
                  <m:r>
                    <a:rPr lang="en-US" sz="1600"/>
                    <m:t>+</m:t>
                  </m:r>
                  <m:r>
                    <m:rPr>
                      <m:sty m:val="p"/>
                    </m:rPr>
                    <a:rPr lang="en-US" sz="1600"/>
                    <m:t>b</m:t>
                  </m:r>
                  <m:r>
                    <a:rPr lang="en-US" sz="1600"/>
                    <m:t>= 0</m:t>
                  </m:r>
                </m:oMath>
              </a14:m>
              <a:r>
                <a:rPr lang="zh-CN" sz="1600" dirty="0"/>
                <a:t>以及点</a:t>
              </a:r>
              <a14:m>
                <m:oMath xmlns:m="http://schemas.openxmlformats.org/officeDocument/2006/math">
                  <m:d>
                    <m:dPr>
                      <m:ctrlPr>
                        <a:rPr lang="zh-CN" sz="1600" i="1"/>
                      </m:ctrlPr>
                    </m:dPr>
                    <m:e>
                      <m:sSub>
                        <m:sSubPr>
                          <m:ctrlPr>
                            <a:rPr lang="zh-CN" sz="1600" i="1"/>
                          </m:ctrlPr>
                        </m:sSubPr>
                        <m:e>
                          <m:r>
                            <a:rPr lang="en-US" sz="1600" i="1"/>
                            <m:t>𝑥</m:t>
                          </m:r>
                        </m:e>
                        <m:sub>
                          <m:r>
                            <a:rPr lang="en-US" sz="1600" i="1"/>
                            <m:t>𝑖</m:t>
                          </m:r>
                        </m:sub>
                      </m:sSub>
                      <m:r>
                        <a:rPr lang="en-US" sz="1600"/>
                        <m:t>,</m:t>
                      </m:r>
                      <m:sSub>
                        <m:sSubPr>
                          <m:ctrlPr>
                            <a:rPr lang="zh-CN" sz="1600" i="1"/>
                          </m:ctrlPr>
                        </m:sSubPr>
                        <m:e>
                          <m:r>
                            <a:rPr lang="en-US" sz="1600" i="1"/>
                            <m:t>𝑦</m:t>
                          </m:r>
                        </m:e>
                        <m:sub>
                          <m:r>
                            <a:rPr lang="en-US" sz="1600" i="1"/>
                            <m:t>𝑖</m:t>
                          </m:r>
                        </m:sub>
                      </m:sSub>
                    </m:e>
                  </m:d>
                </m:oMath>
              </a14:m>
              <a:r>
                <a:rPr lang="zh-CN" sz="1600" dirty="0"/>
                <a:t>，</a:t>
              </a:r>
              <a14:m>
                <m:oMath xmlns:m="http://schemas.openxmlformats.org/officeDocument/2006/math">
                  <m:sSub>
                    <m:sSubPr>
                      <m:ctrlPr>
                        <a:rPr lang="zh-CN" sz="1600" i="1"/>
                      </m:ctrlPr>
                    </m:sSubPr>
                    <m:e>
                      <m:r>
                        <a:rPr lang="en-US" sz="1600" i="1"/>
                        <m:t>𝛾</m:t>
                      </m:r>
                    </m:e>
                    <m:sub>
                      <m:r>
                        <a:rPr lang="en-US" sz="1600" i="1"/>
                        <m:t>𝑖</m:t>
                      </m:r>
                    </m:sub>
                  </m:sSub>
                  <m:r>
                    <a:rPr lang="en-US" sz="1600"/>
                    <m:t>=</m:t>
                  </m:r>
                  <m:f>
                    <m:fPr>
                      <m:ctrlPr>
                        <a:rPr lang="zh-CN" sz="1600" i="1"/>
                      </m:ctrlPr>
                    </m:fPr>
                    <m:num>
                      <m:sSub>
                        <m:sSubPr>
                          <m:ctrlPr>
                            <a:rPr lang="zh-CN" sz="1600" i="1"/>
                          </m:ctrlPr>
                        </m:sSubPr>
                        <m:e>
                          <m:r>
                            <a:rPr lang="en-US" sz="1600" i="1"/>
                            <m:t>𝑦</m:t>
                          </m:r>
                        </m:e>
                        <m:sub>
                          <m:r>
                            <a:rPr lang="en-US" sz="1600" i="1"/>
                            <m:t>𝑖</m:t>
                          </m:r>
                        </m:sub>
                      </m:sSub>
                      <m:d>
                        <m:dPr>
                          <m:ctrlPr>
                            <a:rPr lang="zh-CN" sz="1600" i="1"/>
                          </m:ctrlPr>
                        </m:dPr>
                        <m:e>
                          <m:sSup>
                            <m:sSupPr>
                              <m:ctrlPr>
                                <a:rPr lang="zh-CN" sz="1600" i="1"/>
                              </m:ctrlPr>
                            </m:sSupPr>
                            <m:e>
                              <m:r>
                                <a:rPr lang="en-US" sz="1600" i="1"/>
                                <m:t>𝑤</m:t>
                              </m:r>
                            </m:e>
                            <m:sup>
                              <m:r>
                                <a:rPr lang="en-US" sz="1600" i="1"/>
                                <m:t>𝑇</m:t>
                              </m:r>
                            </m:sup>
                          </m:sSup>
                          <m:sSub>
                            <m:sSubPr>
                              <m:ctrlPr>
                                <a:rPr lang="zh-CN" sz="1600" i="1"/>
                              </m:ctrlPr>
                            </m:sSubPr>
                            <m:e>
                              <m:r>
                                <a:rPr lang="en-US" sz="1600" i="1"/>
                                <m:t>𝑥</m:t>
                              </m:r>
                            </m:e>
                            <m:sub>
                              <m:r>
                                <a:rPr lang="en-US" sz="1600" i="1"/>
                                <m:t>𝑖</m:t>
                              </m:r>
                            </m:sub>
                          </m:sSub>
                          <m:r>
                            <a:rPr lang="en-US" sz="1600"/>
                            <m:t>+</m:t>
                          </m:r>
                          <m:r>
                            <m:rPr>
                              <m:sty m:val="p"/>
                            </m:rPr>
                            <a:rPr lang="en-US" sz="1600"/>
                            <m:t>b</m:t>
                          </m:r>
                          <m:r>
                            <a:rPr lang="en-US" sz="1600"/>
                            <m:t> </m:t>
                          </m:r>
                        </m:e>
                      </m:d>
                    </m:num>
                    <m:den>
                      <m:r>
                        <a:rPr lang="en-US" sz="1600" i="1"/>
                        <m:t>|</m:t>
                      </m:r>
                      <m:d>
                        <m:dPr>
                          <m:begChr m:val="|"/>
                          <m:endChr m:val="|"/>
                          <m:ctrlPr>
                            <a:rPr lang="zh-CN" sz="1600" i="1"/>
                          </m:ctrlPr>
                        </m:dPr>
                        <m:e>
                          <m:r>
                            <a:rPr lang="en-US" sz="1600" i="1"/>
                            <m:t>𝑤</m:t>
                          </m:r>
                        </m:e>
                      </m:d>
                      <m:r>
                        <a:rPr lang="en-US" sz="1600" i="1"/>
                        <m:t>|</m:t>
                      </m:r>
                    </m:den>
                  </m:f>
                </m:oMath>
              </a14:m>
              <a:r>
                <a:rPr lang="zh-CN" sz="1600" dirty="0"/>
                <a:t>，其实质上就是计算点到平面的距离公式。当</a:t>
              </a:r>
              <a14:m>
                <m:oMath xmlns:m="http://schemas.openxmlformats.org/officeDocument/2006/math">
                  <m:r>
                    <a:rPr lang="en-US" sz="1600" i="1"/>
                    <m:t>𝑤</m:t>
                  </m:r>
                  <m:r>
                    <a:rPr lang="en-US" sz="1600" i="1"/>
                    <m:t>,</m:t>
                  </m:r>
                  <m:r>
                    <a:rPr lang="en-US" sz="1600" i="1"/>
                    <m:t>𝑏</m:t>
                  </m:r>
                </m:oMath>
              </a14:m>
              <a:r>
                <a:rPr lang="zh-CN" sz="1600" dirty="0"/>
                <a:t>成比例变化时，函数间隔也会成比例变化，而几何间隔是不变的。</a:t>
              </a:r>
              <a:endParaRPr lang="zh-CN" altLang="en-US" sz="1600" dirty="0"/>
            </a:p>
          </dgm:t>
        </dgm:pt>
      </mc:Choice>
      <mc:Fallback>
        <dgm:pt modelId="{AB79EC5E-D4C3-4C1E-85A8-7E39086FD390}">
          <dgm:prSet phldrT="[文本]" custT="1"/>
          <dgm:spPr/>
          <dgm:t>
            <a:bodyPr/>
            <a:lstStyle/>
            <a:p>
              <a:r>
                <a:rPr lang="zh-CN" sz="1600" dirty="0"/>
                <a:t>对于几何间隔，定义为对于任意一个超平面</a:t>
              </a:r>
              <a:r>
                <a:rPr lang="zh-CN" sz="1600" i="0"/>
                <a:t> </a:t>
              </a:r>
              <a:r>
                <a:rPr lang="en-US" sz="1600" i="0"/>
                <a:t>𝑤</a:t>
              </a:r>
              <a:r>
                <a:rPr lang="en-US" altLang="zh-CN" sz="1600" i="0"/>
                <a:t>_</a:t>
              </a:r>
              <a:r>
                <a:rPr lang="en-US" sz="1600" i="0"/>
                <a:t>𝑖+b= 0</a:t>
              </a:r>
              <a:r>
                <a:rPr lang="zh-CN" sz="1600" dirty="0"/>
                <a:t>以及点</a:t>
              </a:r>
              <a:r>
                <a:rPr lang="en-US" altLang="zh-CN" sz="1600" i="0"/>
                <a:t>(</a:t>
              </a:r>
              <a:r>
                <a:rPr lang="en-US" sz="1600" i="0"/>
                <a:t>𝑥</a:t>
              </a:r>
              <a:r>
                <a:rPr lang="en-US" altLang="zh-CN" sz="1600" i="0"/>
                <a:t>_</a:t>
              </a:r>
              <a:r>
                <a:rPr lang="en-US" sz="1600" i="0"/>
                <a:t>𝑖,𝑦</a:t>
              </a:r>
              <a:r>
                <a:rPr lang="en-US" altLang="zh-CN" sz="1600" i="0"/>
                <a:t>_</a:t>
              </a:r>
              <a:r>
                <a:rPr lang="en-US" sz="1600" i="0"/>
                <a:t>𝑖 )</a:t>
              </a:r>
              <a:r>
                <a:rPr lang="zh-CN" sz="1600" dirty="0"/>
                <a:t>，</a:t>
              </a:r>
              <a:r>
                <a:rPr lang="en-US" sz="1600" i="0"/>
                <a:t>𝛾</a:t>
              </a:r>
              <a:r>
                <a:rPr lang="en-US" altLang="zh-CN" sz="1600" i="0"/>
                <a:t>_</a:t>
              </a:r>
              <a:r>
                <a:rPr lang="en-US" sz="1600" i="0"/>
                <a:t>𝑖=</a:t>
              </a:r>
              <a:r>
                <a:rPr lang="en-US" altLang="zh-CN" sz="1600" i="0"/>
                <a:t>(</a:t>
              </a:r>
              <a:r>
                <a:rPr lang="en-US" sz="1600" i="0"/>
                <a:t>𝑦</a:t>
              </a:r>
              <a:r>
                <a:rPr lang="en-US" altLang="zh-CN" sz="1600" i="0"/>
                <a:t>_</a:t>
              </a:r>
              <a:r>
                <a:rPr lang="en-US" sz="1600" i="0"/>
                <a:t>𝑖</a:t>
              </a:r>
              <a:r>
                <a:rPr lang="zh-CN" altLang="en-US" sz="1600" i="0"/>
                <a:t> </a:t>
              </a:r>
              <a:r>
                <a:rPr lang="en-US" altLang="zh-CN" sz="1600" i="0"/>
                <a:t>(</a:t>
              </a:r>
              <a:r>
                <a:rPr lang="en-US" sz="1600" i="0"/>
                <a:t>𝑤</a:t>
              </a:r>
              <a:r>
                <a:rPr lang="en-US" altLang="zh-CN" sz="1600" i="0"/>
                <a:t>^</a:t>
              </a:r>
              <a:r>
                <a:rPr lang="en-US" sz="1600" i="0"/>
                <a:t>𝑇</a:t>
              </a:r>
              <a:r>
                <a:rPr lang="zh-CN" altLang="en-US" sz="1600" i="0"/>
                <a:t> </a:t>
              </a:r>
              <a:r>
                <a:rPr lang="en-US" sz="1600" i="0"/>
                <a:t>𝑥</a:t>
              </a:r>
              <a:r>
                <a:rPr lang="en-US" altLang="zh-CN" sz="1600" i="0"/>
                <a:t>_</a:t>
              </a:r>
              <a:r>
                <a:rPr lang="en-US" sz="1600" i="0"/>
                <a:t>𝑖+b )</a:t>
              </a:r>
              <a:r>
                <a:rPr lang="en-US" altLang="zh-CN" sz="1600" i="0"/>
                <a:t>)/(</a:t>
              </a:r>
              <a:r>
                <a:rPr lang="en-US" sz="1600" i="0"/>
                <a:t>|</a:t>
              </a:r>
              <a:r>
                <a:rPr lang="en-US" altLang="zh-CN" sz="1600" i="0"/>
                <a:t>|</a:t>
              </a:r>
              <a:r>
                <a:rPr lang="en-US" sz="1600" i="0"/>
                <a:t>𝑤||</a:t>
              </a:r>
              <a:r>
                <a:rPr lang="en-US" altLang="zh-CN" sz="1600" i="0"/>
                <a:t>)</a:t>
              </a:r>
              <a:r>
                <a:rPr lang="zh-CN" sz="1600" dirty="0"/>
                <a:t>，其实质上就是计算点到平面的距离公式。当</a:t>
              </a:r>
              <a:r>
                <a:rPr lang="en-US" sz="1600" i="0"/>
                <a:t>𝑤,𝑏</a:t>
              </a:r>
              <a:r>
                <a:rPr lang="zh-CN" sz="1600" dirty="0"/>
                <a:t>成比例变化时，函数间隔也会成比例变化，而几何间隔是不变的。</a:t>
              </a:r>
              <a:endParaRPr lang="zh-CN" altLang="en-US" sz="1600" dirty="0"/>
            </a:p>
          </dgm:t>
        </dgm:pt>
      </mc:Fallback>
    </mc:AlternateContent>
    <dgm:pt modelId="{732382AF-395A-4321-9F99-DA6A6D020F3D}" type="sibTrans" cxnId="{0421C188-FFC2-4A39-9436-A8EEF020C07E}">
      <dgm:prSet/>
      <dgm:spPr/>
      <dgm:t>
        <a:bodyPr/>
        <a:lstStyle/>
        <a:p>
          <a:endParaRPr lang="zh-CN" altLang="en-US"/>
        </a:p>
      </dgm:t>
    </dgm:pt>
    <dgm:pt modelId="{E58AC6D1-7421-4BB8-81B0-E1870AD80F52}" type="parTrans" cxnId="{0421C188-FFC2-4A39-9436-A8EEF020C07E}">
      <dgm:prSet/>
      <dgm:spPr/>
      <dgm:t>
        <a:bodyPr/>
        <a:lstStyle/>
        <a:p>
          <a:endParaRPr lang="zh-CN" altLang="en-US"/>
        </a:p>
      </dgm:t>
    </dgm:pt>
    <dgm:pt modelId="{E3116B1A-FEB1-44B8-97A3-174AC652F34E}" type="pres">
      <dgm:prSet presAssocID="{B356E917-D9A8-4702-B095-B53A9B636039}" presName="Name0" presStyleCnt="0">
        <dgm:presLayoutVars>
          <dgm:dir/>
          <dgm:animLvl val="lvl"/>
          <dgm:resizeHandles val="exact"/>
        </dgm:presLayoutVars>
      </dgm:prSet>
      <dgm:spPr/>
    </dgm:pt>
    <dgm:pt modelId="{7D628749-31B9-4E67-9F3C-9593142B1B32}" type="pres">
      <dgm:prSet presAssocID="{1209C3D1-FDE0-4249-BCF9-9AC1519D4669}" presName="linNode" presStyleCnt="0"/>
      <dgm:spPr/>
    </dgm:pt>
    <dgm:pt modelId="{6703F7C6-402E-4FFC-8B92-8F58AC1FFA9D}" type="pres">
      <dgm:prSet presAssocID="{1209C3D1-FDE0-4249-BCF9-9AC1519D4669}" presName="parentText" presStyleLbl="node1" presStyleIdx="0" presStyleCnt="2">
        <dgm:presLayoutVars>
          <dgm:chMax val="1"/>
          <dgm:bulletEnabled val="1"/>
        </dgm:presLayoutVars>
      </dgm:prSet>
      <dgm:spPr/>
    </dgm:pt>
    <dgm:pt modelId="{64E42BFD-C35F-4137-847C-0511C4D903ED}" type="pres">
      <dgm:prSet presAssocID="{1209C3D1-FDE0-4249-BCF9-9AC1519D4669}" presName="descendantText" presStyleLbl="alignAccFollowNode1" presStyleIdx="0" presStyleCnt="2" custLinFactNeighborX="-1042">
        <dgm:presLayoutVars>
          <dgm:bulletEnabled val="1"/>
        </dgm:presLayoutVars>
      </dgm:prSet>
      <dgm:spPr/>
    </dgm:pt>
    <dgm:pt modelId="{7DCE6AF6-D3C6-4A6A-BC17-0A6FD38EF690}" type="pres">
      <dgm:prSet presAssocID="{8801D654-D80A-47AF-A558-F46A2BA86C3E}" presName="sp" presStyleCnt="0"/>
      <dgm:spPr/>
    </dgm:pt>
    <dgm:pt modelId="{F00BC607-C7F5-4424-AAC7-247F367C9BF9}" type="pres">
      <dgm:prSet presAssocID="{D5C7A310-90D3-49A8-BA5B-86A9DB23BE78}" presName="linNode" presStyleCnt="0"/>
      <dgm:spPr/>
    </dgm:pt>
    <dgm:pt modelId="{74A27135-9686-4C00-BA41-890B14A3EDCB}" type="pres">
      <dgm:prSet presAssocID="{D5C7A310-90D3-49A8-BA5B-86A9DB23BE78}" presName="parentText" presStyleLbl="node1" presStyleIdx="1" presStyleCnt="2">
        <dgm:presLayoutVars>
          <dgm:chMax val="1"/>
          <dgm:bulletEnabled val="1"/>
        </dgm:presLayoutVars>
      </dgm:prSet>
      <dgm:spPr/>
    </dgm:pt>
    <dgm:pt modelId="{978F9D31-9E57-47DB-B3C2-4DB60FC30032}" type="pres">
      <dgm:prSet presAssocID="{D5C7A310-90D3-49A8-BA5B-86A9DB23BE78}" presName="descendantText" presStyleLbl="alignAccFollowNode1" presStyleIdx="1" presStyleCnt="2">
        <dgm:presLayoutVars>
          <dgm:bulletEnabled val="1"/>
        </dgm:presLayoutVars>
      </dgm:prSet>
      <dgm:spPr/>
    </dgm:pt>
  </dgm:ptLst>
  <dgm:cxnLst>
    <dgm:cxn modelId="{0B924015-740D-4ED8-9D83-7B4F07F70B21}" srcId="{B356E917-D9A8-4702-B095-B53A9B636039}" destId="{1209C3D1-FDE0-4249-BCF9-9AC1519D4669}" srcOrd="0" destOrd="0" parTransId="{27D46644-647D-4E98-A6FA-79D1CF8E7B22}" sibTransId="{8801D654-D80A-47AF-A558-F46A2BA86C3E}"/>
    <dgm:cxn modelId="{A9AE5F34-329C-4BBE-9E9D-DD85338103A4}" type="presOf" srcId="{AB79EC5E-D4C3-4C1E-85A8-7E39086FD390}" destId="{978F9D31-9E57-47DB-B3C2-4DB60FC30032}" srcOrd="0" destOrd="0" presId="urn:microsoft.com/office/officeart/2005/8/layout/vList5"/>
    <dgm:cxn modelId="{74088736-A245-4743-8AE5-9C2CCB56C8C9}" srcId="{1209C3D1-FDE0-4249-BCF9-9AC1519D4669}" destId="{009EBC01-8AE3-4DE2-A2FC-51095EAF8C25}" srcOrd="0" destOrd="0" parTransId="{0191EF05-6AF0-4ACB-A7D4-F7760C6E37DA}" sibTransId="{2D0E3F50-AAAB-4F30-86D4-F01403A15697}"/>
    <dgm:cxn modelId="{50EFED3F-E4FA-4DD7-A36C-B28FD044EC7A}" type="presOf" srcId="{D5C7A310-90D3-49A8-BA5B-86A9DB23BE78}" destId="{74A27135-9686-4C00-BA41-890B14A3EDCB}" srcOrd="0" destOrd="0" presId="urn:microsoft.com/office/officeart/2005/8/layout/vList5"/>
    <dgm:cxn modelId="{E99AF26A-2756-4B04-9C5E-ABE155F49CFC}" srcId="{B356E917-D9A8-4702-B095-B53A9B636039}" destId="{D5C7A310-90D3-49A8-BA5B-86A9DB23BE78}" srcOrd="1" destOrd="0" parTransId="{2A39ABAE-4A93-47AC-9284-2D481571728D}" sibTransId="{88C149DA-6DAF-4DD8-BF4C-4BF306B94676}"/>
    <dgm:cxn modelId="{0421C188-FFC2-4A39-9436-A8EEF020C07E}" srcId="{D5C7A310-90D3-49A8-BA5B-86A9DB23BE78}" destId="{AB79EC5E-D4C3-4C1E-85A8-7E39086FD390}" srcOrd="0" destOrd="0" parTransId="{E58AC6D1-7421-4BB8-81B0-E1870AD80F52}" sibTransId="{732382AF-395A-4321-9F99-DA6A6D020F3D}"/>
    <dgm:cxn modelId="{13CF12B0-AE90-4165-850A-A58F8D37ED49}" type="presOf" srcId="{1209C3D1-FDE0-4249-BCF9-9AC1519D4669}" destId="{6703F7C6-402E-4FFC-8B92-8F58AC1FFA9D}" srcOrd="0" destOrd="0" presId="urn:microsoft.com/office/officeart/2005/8/layout/vList5"/>
    <dgm:cxn modelId="{5BF4CAB0-6122-4E02-9640-25B0DE1C840E}" type="presOf" srcId="{B356E917-D9A8-4702-B095-B53A9B636039}" destId="{E3116B1A-FEB1-44B8-97A3-174AC652F34E}" srcOrd="0" destOrd="0" presId="urn:microsoft.com/office/officeart/2005/8/layout/vList5"/>
    <dgm:cxn modelId="{B64326F7-64D3-431C-B8D4-887883000C14}" type="presOf" srcId="{009EBC01-8AE3-4DE2-A2FC-51095EAF8C25}" destId="{64E42BFD-C35F-4137-847C-0511C4D903ED}" srcOrd="0" destOrd="0" presId="urn:microsoft.com/office/officeart/2005/8/layout/vList5"/>
    <dgm:cxn modelId="{FDA0BD46-1557-4A34-972C-FFCEECF7B69C}" type="presParOf" srcId="{E3116B1A-FEB1-44B8-97A3-174AC652F34E}" destId="{7D628749-31B9-4E67-9F3C-9593142B1B32}" srcOrd="0" destOrd="0" presId="urn:microsoft.com/office/officeart/2005/8/layout/vList5"/>
    <dgm:cxn modelId="{A5F086B8-D94D-4FE0-B250-F7937B6B0C73}" type="presParOf" srcId="{7D628749-31B9-4E67-9F3C-9593142B1B32}" destId="{6703F7C6-402E-4FFC-8B92-8F58AC1FFA9D}" srcOrd="0" destOrd="0" presId="urn:microsoft.com/office/officeart/2005/8/layout/vList5"/>
    <dgm:cxn modelId="{C902E106-D1C9-4759-B1D0-ACF0DFC96586}" type="presParOf" srcId="{7D628749-31B9-4E67-9F3C-9593142B1B32}" destId="{64E42BFD-C35F-4137-847C-0511C4D903ED}" srcOrd="1" destOrd="0" presId="urn:microsoft.com/office/officeart/2005/8/layout/vList5"/>
    <dgm:cxn modelId="{07FCD421-DE16-4227-8F9E-C6514BE5FF2A}" type="presParOf" srcId="{E3116B1A-FEB1-44B8-97A3-174AC652F34E}" destId="{7DCE6AF6-D3C6-4A6A-BC17-0A6FD38EF690}" srcOrd="1" destOrd="0" presId="urn:microsoft.com/office/officeart/2005/8/layout/vList5"/>
    <dgm:cxn modelId="{F5F03352-E7A4-48F0-8179-22EEE0004AFE}" type="presParOf" srcId="{E3116B1A-FEB1-44B8-97A3-174AC652F34E}" destId="{F00BC607-C7F5-4424-AAC7-247F367C9BF9}" srcOrd="2" destOrd="0" presId="urn:microsoft.com/office/officeart/2005/8/layout/vList5"/>
    <dgm:cxn modelId="{4D3231B9-0EAE-4E10-93C2-56C3BC25A716}" type="presParOf" srcId="{F00BC607-C7F5-4424-AAC7-247F367C9BF9}" destId="{74A27135-9686-4C00-BA41-890B14A3EDCB}" srcOrd="0" destOrd="0" presId="urn:microsoft.com/office/officeart/2005/8/layout/vList5"/>
    <dgm:cxn modelId="{247E8E6E-0197-40DE-AB85-89009B39043C}" type="presParOf" srcId="{F00BC607-C7F5-4424-AAC7-247F367C9BF9}" destId="{978F9D31-9E57-47DB-B3C2-4DB60FC3003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0F3C262-EE24-4B95-8507-37E62A60E6BE}" type="doc">
      <dgm:prSet loTypeId="urn:microsoft.com/office/officeart/2005/8/layout/equation1" loCatId="relationship" qsTypeId="urn:microsoft.com/office/officeart/2005/8/quickstyle/simple1" qsCatId="simple" csTypeId="urn:microsoft.com/office/officeart/2005/8/colors/accent0_2" csCatId="mainScheme"/>
      <dgm:spPr/>
      <dgm:t>
        <a:bodyPr/>
        <a:lstStyle/>
        <a:p>
          <a:endParaRPr lang="zh-CN" altLang="en-US"/>
        </a:p>
      </dgm:t>
    </dgm:pt>
    <dgm:pt modelId="{DE5D5939-817D-4405-B2BF-F0C58A1FA97E}">
      <dgm:prSet custT="1"/>
      <dgm:spPr/>
      <dgm:t>
        <a:bodyPr/>
        <a:lstStyle/>
        <a:p>
          <a:r>
            <a:rPr lang="zh-CN" altLang="en-US" sz="2000" dirty="0"/>
            <a:t>经验风险</a:t>
          </a:r>
        </a:p>
      </dgm:t>
    </dgm:pt>
    <dgm:pt modelId="{8B6694E3-1FDB-484C-BFE8-13B0DF9BEAC9}" type="parTrans" cxnId="{FE3C2136-534A-48DE-9B8B-2EBC05A31509}">
      <dgm:prSet/>
      <dgm:spPr/>
      <dgm:t>
        <a:bodyPr/>
        <a:lstStyle/>
        <a:p>
          <a:endParaRPr lang="zh-CN" altLang="en-US"/>
        </a:p>
      </dgm:t>
    </dgm:pt>
    <dgm:pt modelId="{0738E35E-8C63-4E2E-B468-27B6B236CA37}" type="sibTrans" cxnId="{FE3C2136-534A-48DE-9B8B-2EBC05A31509}">
      <dgm:prSet/>
      <dgm:spPr/>
      <dgm:t>
        <a:bodyPr/>
        <a:lstStyle/>
        <a:p>
          <a:endParaRPr lang="zh-CN" altLang="en-US"/>
        </a:p>
      </dgm:t>
    </dgm:pt>
    <dgm:pt modelId="{016AB935-A1C4-4695-BDB7-95B2A2F103D9}">
      <dgm:prSet custT="1"/>
      <dgm:spPr/>
      <dgm:t>
        <a:bodyPr/>
        <a:lstStyle/>
        <a:p>
          <a:r>
            <a:rPr lang="zh-CN" altLang="en-US" sz="2000" dirty="0"/>
            <a:t>置信风险</a:t>
          </a:r>
        </a:p>
      </dgm:t>
    </dgm:pt>
    <dgm:pt modelId="{51DD5476-3154-4A75-8A01-DF4F51502224}" type="parTrans" cxnId="{63E9CB6B-A3EC-462C-81FB-90F38E44CF08}">
      <dgm:prSet/>
      <dgm:spPr/>
      <dgm:t>
        <a:bodyPr/>
        <a:lstStyle/>
        <a:p>
          <a:endParaRPr lang="zh-CN" altLang="en-US"/>
        </a:p>
      </dgm:t>
    </dgm:pt>
    <dgm:pt modelId="{EDF25696-4EA0-4998-9F5D-CBB1BBDE1651}" type="sibTrans" cxnId="{63E9CB6B-A3EC-462C-81FB-90F38E44CF08}">
      <dgm:prSet/>
      <dgm:spPr/>
      <dgm:t>
        <a:bodyPr/>
        <a:lstStyle/>
        <a:p>
          <a:endParaRPr lang="zh-CN" altLang="en-US"/>
        </a:p>
      </dgm:t>
    </dgm:pt>
    <dgm:pt modelId="{8C7C9E5B-6388-42B7-9BD7-CC1080235D4C}">
      <dgm:prSet custT="1"/>
      <dgm:spPr/>
      <dgm:t>
        <a:bodyPr/>
        <a:lstStyle/>
        <a:p>
          <a:r>
            <a:rPr lang="zh-CN" altLang="en-US" sz="2000" dirty="0"/>
            <a:t>结构风险</a:t>
          </a:r>
        </a:p>
      </dgm:t>
    </dgm:pt>
    <dgm:pt modelId="{08ED78D3-9423-4F1A-A8D8-4D0F9DBD8B5D}" type="parTrans" cxnId="{16735B8E-B931-42AE-8EAB-439E9771CB7F}">
      <dgm:prSet/>
      <dgm:spPr/>
      <dgm:t>
        <a:bodyPr/>
        <a:lstStyle/>
        <a:p>
          <a:endParaRPr lang="zh-CN" altLang="en-US"/>
        </a:p>
      </dgm:t>
    </dgm:pt>
    <dgm:pt modelId="{E28C7510-7388-4698-9227-A6D860B79A41}" type="sibTrans" cxnId="{16735B8E-B931-42AE-8EAB-439E9771CB7F}">
      <dgm:prSet/>
      <dgm:spPr/>
      <dgm:t>
        <a:bodyPr/>
        <a:lstStyle/>
        <a:p>
          <a:endParaRPr lang="zh-CN" altLang="en-US"/>
        </a:p>
      </dgm:t>
    </dgm:pt>
    <dgm:pt modelId="{0010D536-ABF1-43D9-B581-13B7AE316383}" type="pres">
      <dgm:prSet presAssocID="{20F3C262-EE24-4B95-8507-37E62A60E6BE}" presName="linearFlow" presStyleCnt="0">
        <dgm:presLayoutVars>
          <dgm:dir/>
          <dgm:resizeHandles val="exact"/>
        </dgm:presLayoutVars>
      </dgm:prSet>
      <dgm:spPr/>
    </dgm:pt>
    <dgm:pt modelId="{5B70C6BE-8C46-4652-816E-8AED9618B62F}" type="pres">
      <dgm:prSet presAssocID="{DE5D5939-817D-4405-B2BF-F0C58A1FA97E}" presName="node" presStyleLbl="node1" presStyleIdx="0" presStyleCnt="3">
        <dgm:presLayoutVars>
          <dgm:bulletEnabled val="1"/>
        </dgm:presLayoutVars>
      </dgm:prSet>
      <dgm:spPr/>
    </dgm:pt>
    <dgm:pt modelId="{55C0A80D-9863-4FC8-BB21-297D0D25915C}" type="pres">
      <dgm:prSet presAssocID="{0738E35E-8C63-4E2E-B468-27B6B236CA37}" presName="spacerL" presStyleCnt="0"/>
      <dgm:spPr/>
    </dgm:pt>
    <dgm:pt modelId="{CCCD147D-03D7-46E1-8DE1-83D12782ACC1}" type="pres">
      <dgm:prSet presAssocID="{0738E35E-8C63-4E2E-B468-27B6B236CA37}" presName="sibTrans" presStyleLbl="sibTrans2D1" presStyleIdx="0" presStyleCnt="2"/>
      <dgm:spPr/>
    </dgm:pt>
    <dgm:pt modelId="{1E9B33AC-71D3-4B77-BBC8-8FCB92488505}" type="pres">
      <dgm:prSet presAssocID="{0738E35E-8C63-4E2E-B468-27B6B236CA37}" presName="spacerR" presStyleCnt="0"/>
      <dgm:spPr/>
    </dgm:pt>
    <dgm:pt modelId="{FB60D065-D936-4BB3-9D7B-045939BE1613}" type="pres">
      <dgm:prSet presAssocID="{016AB935-A1C4-4695-BDB7-95B2A2F103D9}" presName="node" presStyleLbl="node1" presStyleIdx="1" presStyleCnt="3">
        <dgm:presLayoutVars>
          <dgm:bulletEnabled val="1"/>
        </dgm:presLayoutVars>
      </dgm:prSet>
      <dgm:spPr/>
    </dgm:pt>
    <dgm:pt modelId="{EDCFEEDE-C9CE-4174-9711-7B9F980AE1EF}" type="pres">
      <dgm:prSet presAssocID="{EDF25696-4EA0-4998-9F5D-CBB1BBDE1651}" presName="spacerL" presStyleCnt="0"/>
      <dgm:spPr/>
    </dgm:pt>
    <dgm:pt modelId="{9A18CA8B-CFEF-4BF0-893D-56394E5E4A28}" type="pres">
      <dgm:prSet presAssocID="{EDF25696-4EA0-4998-9F5D-CBB1BBDE1651}" presName="sibTrans" presStyleLbl="sibTrans2D1" presStyleIdx="1" presStyleCnt="2"/>
      <dgm:spPr/>
    </dgm:pt>
    <dgm:pt modelId="{9B1F9FA0-032F-4630-87E8-F53680F0DB8A}" type="pres">
      <dgm:prSet presAssocID="{EDF25696-4EA0-4998-9F5D-CBB1BBDE1651}" presName="spacerR" presStyleCnt="0"/>
      <dgm:spPr/>
    </dgm:pt>
    <dgm:pt modelId="{6FC3E08B-85AD-4670-9C0E-CB6242E11CD4}" type="pres">
      <dgm:prSet presAssocID="{8C7C9E5B-6388-42B7-9BD7-CC1080235D4C}" presName="node" presStyleLbl="node1" presStyleIdx="2" presStyleCnt="3">
        <dgm:presLayoutVars>
          <dgm:bulletEnabled val="1"/>
        </dgm:presLayoutVars>
      </dgm:prSet>
      <dgm:spPr/>
    </dgm:pt>
  </dgm:ptLst>
  <dgm:cxnLst>
    <dgm:cxn modelId="{D8C16412-713E-40DD-A312-172078D1E7F1}" type="presOf" srcId="{0738E35E-8C63-4E2E-B468-27B6B236CA37}" destId="{CCCD147D-03D7-46E1-8DE1-83D12782ACC1}" srcOrd="0" destOrd="0" presId="urn:microsoft.com/office/officeart/2005/8/layout/equation1"/>
    <dgm:cxn modelId="{D2238B25-AAE7-4E34-B713-0EE89A0AB193}" type="presOf" srcId="{016AB935-A1C4-4695-BDB7-95B2A2F103D9}" destId="{FB60D065-D936-4BB3-9D7B-045939BE1613}" srcOrd="0" destOrd="0" presId="urn:microsoft.com/office/officeart/2005/8/layout/equation1"/>
    <dgm:cxn modelId="{FE3C2136-534A-48DE-9B8B-2EBC05A31509}" srcId="{20F3C262-EE24-4B95-8507-37E62A60E6BE}" destId="{DE5D5939-817D-4405-B2BF-F0C58A1FA97E}" srcOrd="0" destOrd="0" parTransId="{8B6694E3-1FDB-484C-BFE8-13B0DF9BEAC9}" sibTransId="{0738E35E-8C63-4E2E-B468-27B6B236CA37}"/>
    <dgm:cxn modelId="{FBBF4A60-0B5A-48EC-875D-59FE41249DC3}" type="presOf" srcId="{DE5D5939-817D-4405-B2BF-F0C58A1FA97E}" destId="{5B70C6BE-8C46-4652-816E-8AED9618B62F}" srcOrd="0" destOrd="0" presId="urn:microsoft.com/office/officeart/2005/8/layout/equation1"/>
    <dgm:cxn modelId="{63E9CB6B-A3EC-462C-81FB-90F38E44CF08}" srcId="{20F3C262-EE24-4B95-8507-37E62A60E6BE}" destId="{016AB935-A1C4-4695-BDB7-95B2A2F103D9}" srcOrd="1" destOrd="0" parTransId="{51DD5476-3154-4A75-8A01-DF4F51502224}" sibTransId="{EDF25696-4EA0-4998-9F5D-CBB1BBDE1651}"/>
    <dgm:cxn modelId="{1A0B4272-9374-4FB2-A632-53E3808198AC}" type="presOf" srcId="{20F3C262-EE24-4B95-8507-37E62A60E6BE}" destId="{0010D536-ABF1-43D9-B581-13B7AE316383}" srcOrd="0" destOrd="0" presId="urn:microsoft.com/office/officeart/2005/8/layout/equation1"/>
    <dgm:cxn modelId="{9951F67B-B09F-4F8D-B7C2-BCDE636E029D}" type="presOf" srcId="{EDF25696-4EA0-4998-9F5D-CBB1BBDE1651}" destId="{9A18CA8B-CFEF-4BF0-893D-56394E5E4A28}" srcOrd="0" destOrd="0" presId="urn:microsoft.com/office/officeart/2005/8/layout/equation1"/>
    <dgm:cxn modelId="{16735B8E-B931-42AE-8EAB-439E9771CB7F}" srcId="{20F3C262-EE24-4B95-8507-37E62A60E6BE}" destId="{8C7C9E5B-6388-42B7-9BD7-CC1080235D4C}" srcOrd="2" destOrd="0" parTransId="{08ED78D3-9423-4F1A-A8D8-4D0F9DBD8B5D}" sibTransId="{E28C7510-7388-4698-9227-A6D860B79A41}"/>
    <dgm:cxn modelId="{66C65CD8-EA8E-40C4-A802-CD7B8A006130}" type="presOf" srcId="{8C7C9E5B-6388-42B7-9BD7-CC1080235D4C}" destId="{6FC3E08B-85AD-4670-9C0E-CB6242E11CD4}" srcOrd="0" destOrd="0" presId="urn:microsoft.com/office/officeart/2005/8/layout/equation1"/>
    <dgm:cxn modelId="{63DD95A9-BEF3-42EC-8122-FF7CDF340647}" type="presParOf" srcId="{0010D536-ABF1-43D9-B581-13B7AE316383}" destId="{5B70C6BE-8C46-4652-816E-8AED9618B62F}" srcOrd="0" destOrd="0" presId="urn:microsoft.com/office/officeart/2005/8/layout/equation1"/>
    <dgm:cxn modelId="{A683795B-FC21-4F63-BB97-2956F109EFA0}" type="presParOf" srcId="{0010D536-ABF1-43D9-B581-13B7AE316383}" destId="{55C0A80D-9863-4FC8-BB21-297D0D25915C}" srcOrd="1" destOrd="0" presId="urn:microsoft.com/office/officeart/2005/8/layout/equation1"/>
    <dgm:cxn modelId="{764F3833-2A3B-418F-A9F4-2E8903A0DBE1}" type="presParOf" srcId="{0010D536-ABF1-43D9-B581-13B7AE316383}" destId="{CCCD147D-03D7-46E1-8DE1-83D12782ACC1}" srcOrd="2" destOrd="0" presId="urn:microsoft.com/office/officeart/2005/8/layout/equation1"/>
    <dgm:cxn modelId="{D362FE7C-4B73-4CB2-BA68-1EEC7AF71FC5}" type="presParOf" srcId="{0010D536-ABF1-43D9-B581-13B7AE316383}" destId="{1E9B33AC-71D3-4B77-BBC8-8FCB92488505}" srcOrd="3" destOrd="0" presId="urn:microsoft.com/office/officeart/2005/8/layout/equation1"/>
    <dgm:cxn modelId="{FB6D5E07-4808-40A2-ADF1-8E3AE5DDFC18}" type="presParOf" srcId="{0010D536-ABF1-43D9-B581-13B7AE316383}" destId="{FB60D065-D936-4BB3-9D7B-045939BE1613}" srcOrd="4" destOrd="0" presId="urn:microsoft.com/office/officeart/2005/8/layout/equation1"/>
    <dgm:cxn modelId="{738E1282-5573-417A-86C4-A2623FF3EA54}" type="presParOf" srcId="{0010D536-ABF1-43D9-B581-13B7AE316383}" destId="{EDCFEEDE-C9CE-4174-9711-7B9F980AE1EF}" srcOrd="5" destOrd="0" presId="urn:microsoft.com/office/officeart/2005/8/layout/equation1"/>
    <dgm:cxn modelId="{0808A8E5-9B3A-4ED8-AB55-B24A8CCEA5E3}" type="presParOf" srcId="{0010D536-ABF1-43D9-B581-13B7AE316383}" destId="{9A18CA8B-CFEF-4BF0-893D-56394E5E4A28}" srcOrd="6" destOrd="0" presId="urn:microsoft.com/office/officeart/2005/8/layout/equation1"/>
    <dgm:cxn modelId="{C621BAF2-6176-4E05-957B-4665932405FC}" type="presParOf" srcId="{0010D536-ABF1-43D9-B581-13B7AE316383}" destId="{9B1F9FA0-032F-4630-87E8-F53680F0DB8A}" srcOrd="7" destOrd="0" presId="urn:microsoft.com/office/officeart/2005/8/layout/equation1"/>
    <dgm:cxn modelId="{4B5A6F10-38A0-4DFF-82AB-2815B0B9568A}" type="presParOf" srcId="{0010D536-ABF1-43D9-B581-13B7AE316383}" destId="{6FC3E08B-85AD-4670-9C0E-CB6242E11CD4}"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56E917-D9A8-4702-B095-B53A9B636039}" type="doc">
      <dgm:prSet loTypeId="urn:microsoft.com/office/officeart/2005/8/layout/vList5" loCatId="list" qsTypeId="urn:microsoft.com/office/officeart/2005/8/quickstyle/simple1" qsCatId="simple" csTypeId="urn:microsoft.com/office/officeart/2005/8/colors/accent0_2" csCatId="mainScheme" phldr="1"/>
      <dgm:spPr/>
      <dgm:t>
        <a:bodyPr/>
        <a:lstStyle/>
        <a:p>
          <a:endParaRPr lang="zh-CN" altLang="en-US"/>
        </a:p>
      </dgm:t>
    </dgm:pt>
    <dgm:pt modelId="{1209C3D1-FDE0-4249-BCF9-9AC1519D4669}">
      <dgm:prSet phldrT="[文本]" custT="1"/>
      <dgm:spPr/>
      <dgm:t>
        <a:bodyPr/>
        <a:lstStyle/>
        <a:p>
          <a:r>
            <a:rPr lang="zh-CN" altLang="en-US" sz="3200" dirty="0"/>
            <a:t>函数间隔</a:t>
          </a:r>
        </a:p>
      </dgm:t>
    </dgm:pt>
    <dgm:pt modelId="{27D46644-647D-4E98-A6FA-79D1CF8E7B22}" type="parTrans" cxnId="{0B924015-740D-4ED8-9D83-7B4F07F70B21}">
      <dgm:prSet/>
      <dgm:spPr/>
      <dgm:t>
        <a:bodyPr/>
        <a:lstStyle/>
        <a:p>
          <a:endParaRPr lang="zh-CN" altLang="en-US"/>
        </a:p>
      </dgm:t>
    </dgm:pt>
    <dgm:pt modelId="{8801D654-D80A-47AF-A558-F46A2BA86C3E}" type="sibTrans" cxnId="{0B924015-740D-4ED8-9D83-7B4F07F70B21}">
      <dgm:prSet/>
      <dgm:spPr/>
      <dgm:t>
        <a:bodyPr/>
        <a:lstStyle/>
        <a:p>
          <a:endParaRPr lang="zh-CN" altLang="en-US"/>
        </a:p>
      </dgm:t>
    </dgm:pt>
    <dgm:pt modelId="{009EBC01-8AE3-4DE2-A2FC-51095EAF8C25}">
      <dgm:prSet phldrT="[文本]" custT="1"/>
      <dgm:spPr/>
      <dgm:t>
        <a:bodyPr/>
        <a:lstStyle/>
        <a:p>
          <a:r>
            <a:rPr lang="zh-CN" sz="1600" dirty="0"/>
            <a:t>对于函数间隔，定义为，其中</a:t>
          </a:r>
          <a:r>
            <a:rPr lang="en-US" sz="1600" dirty="0"/>
            <a:t>,</a:t>
          </a:r>
          <a:r>
            <a:rPr lang="zh-CN" sz="1600" dirty="0"/>
            <a:t>为法向量，决定了超平面的方向；</a:t>
          </a:r>
          <a:r>
            <a:rPr lang="en-US" sz="1600" dirty="0"/>
            <a:t>b</a:t>
          </a:r>
          <a:r>
            <a:rPr lang="zh-CN" sz="1600" dirty="0"/>
            <a:t>为位移项，决定超平面与原点的距离。为类别标签，乘上的值，该值永远是大于等于</a:t>
          </a:r>
          <a:r>
            <a:rPr lang="en-US" sz="1600" dirty="0"/>
            <a:t>0</a:t>
          </a:r>
          <a:r>
            <a:rPr lang="zh-CN" sz="1600" dirty="0"/>
            <a:t>，符合距离的概念。</a:t>
          </a:r>
          <a:endParaRPr lang="zh-CN" altLang="en-US" sz="1600" dirty="0"/>
        </a:p>
      </dgm:t>
    </dgm:pt>
    <dgm:pt modelId="{0191EF05-6AF0-4ACB-A7D4-F7760C6E37DA}" type="parTrans" cxnId="{74088736-A245-4743-8AE5-9C2CCB56C8C9}">
      <dgm:prSet/>
      <dgm:spPr/>
      <dgm:t>
        <a:bodyPr/>
        <a:lstStyle/>
        <a:p>
          <a:endParaRPr lang="zh-CN" altLang="en-US"/>
        </a:p>
      </dgm:t>
    </dgm:pt>
    <dgm:pt modelId="{2D0E3F50-AAAB-4F30-86D4-F01403A15697}" type="sibTrans" cxnId="{74088736-A245-4743-8AE5-9C2CCB56C8C9}">
      <dgm:prSet/>
      <dgm:spPr/>
      <dgm:t>
        <a:bodyPr/>
        <a:lstStyle/>
        <a:p>
          <a:endParaRPr lang="zh-CN" altLang="en-US"/>
        </a:p>
      </dgm:t>
    </dgm:pt>
    <dgm:pt modelId="{D5C7A310-90D3-49A8-BA5B-86A9DB23BE78}">
      <dgm:prSet phldrT="[文本]" custT="1"/>
      <dgm:spPr/>
      <dgm:t>
        <a:bodyPr/>
        <a:lstStyle/>
        <a:p>
          <a:r>
            <a:rPr lang="zh-CN" altLang="en-US" sz="3200" dirty="0"/>
            <a:t>几何间隔</a:t>
          </a:r>
        </a:p>
      </dgm:t>
    </dgm:pt>
    <dgm:pt modelId="{2A39ABAE-4A93-47AC-9284-2D481571728D}" type="parTrans" cxnId="{E99AF26A-2756-4B04-9C5E-ABE155F49CFC}">
      <dgm:prSet/>
      <dgm:spPr/>
      <dgm:t>
        <a:bodyPr/>
        <a:lstStyle/>
        <a:p>
          <a:endParaRPr lang="zh-CN" altLang="en-US"/>
        </a:p>
      </dgm:t>
    </dgm:pt>
    <dgm:pt modelId="{88C149DA-6DAF-4DD8-BF4C-4BF306B94676}" type="sibTrans" cxnId="{E99AF26A-2756-4B04-9C5E-ABE155F49CFC}">
      <dgm:prSet/>
      <dgm:spPr/>
      <dgm:t>
        <a:bodyPr/>
        <a:lstStyle/>
        <a:p>
          <a:endParaRPr lang="zh-CN" altLang="en-US"/>
        </a:p>
      </dgm:t>
    </dgm:pt>
    <dgm:pt modelId="{AB79EC5E-D4C3-4C1E-85A8-7E39086FD390}">
      <dgm:prSet phldrT="[文本]" custT="1"/>
      <dgm:spPr>
        <a:blipFill>
          <a:blip xmlns:r="http://schemas.openxmlformats.org/officeDocument/2006/relationships" r:embed="rId1"/>
          <a:stretch>
            <a:fillRect t="-5000" b="-8929"/>
          </a:stretch>
        </a:blipFill>
      </dgm:spPr>
      <dgm:t>
        <a:bodyPr/>
        <a:lstStyle/>
        <a:p>
          <a:r>
            <a:rPr lang="zh-CN" altLang="en-US">
              <a:noFill/>
            </a:rPr>
            <a:t> </a:t>
          </a:r>
        </a:p>
      </dgm:t>
    </dgm:pt>
    <dgm:pt modelId="{732382AF-395A-4321-9F99-DA6A6D020F3D}" type="sibTrans" cxnId="{0421C188-FFC2-4A39-9436-A8EEF020C07E}">
      <dgm:prSet/>
      <dgm:spPr/>
      <dgm:t>
        <a:bodyPr/>
        <a:lstStyle/>
        <a:p>
          <a:endParaRPr lang="zh-CN" altLang="en-US"/>
        </a:p>
      </dgm:t>
    </dgm:pt>
    <dgm:pt modelId="{E58AC6D1-7421-4BB8-81B0-E1870AD80F52}" type="parTrans" cxnId="{0421C188-FFC2-4A39-9436-A8EEF020C07E}">
      <dgm:prSet/>
      <dgm:spPr/>
      <dgm:t>
        <a:bodyPr/>
        <a:lstStyle/>
        <a:p>
          <a:endParaRPr lang="zh-CN" altLang="en-US"/>
        </a:p>
      </dgm:t>
    </dgm:pt>
    <dgm:pt modelId="{E3116B1A-FEB1-44B8-97A3-174AC652F34E}" type="pres">
      <dgm:prSet presAssocID="{B356E917-D9A8-4702-B095-B53A9B636039}" presName="Name0" presStyleCnt="0">
        <dgm:presLayoutVars>
          <dgm:dir/>
          <dgm:animLvl val="lvl"/>
          <dgm:resizeHandles val="exact"/>
        </dgm:presLayoutVars>
      </dgm:prSet>
      <dgm:spPr/>
    </dgm:pt>
    <dgm:pt modelId="{7D628749-31B9-4E67-9F3C-9593142B1B32}" type="pres">
      <dgm:prSet presAssocID="{1209C3D1-FDE0-4249-BCF9-9AC1519D4669}" presName="linNode" presStyleCnt="0"/>
      <dgm:spPr/>
    </dgm:pt>
    <dgm:pt modelId="{6703F7C6-402E-4FFC-8B92-8F58AC1FFA9D}" type="pres">
      <dgm:prSet presAssocID="{1209C3D1-FDE0-4249-BCF9-9AC1519D4669}" presName="parentText" presStyleLbl="node1" presStyleIdx="0" presStyleCnt="2">
        <dgm:presLayoutVars>
          <dgm:chMax val="1"/>
          <dgm:bulletEnabled val="1"/>
        </dgm:presLayoutVars>
      </dgm:prSet>
      <dgm:spPr/>
    </dgm:pt>
    <dgm:pt modelId="{64E42BFD-C35F-4137-847C-0511C4D903ED}" type="pres">
      <dgm:prSet presAssocID="{1209C3D1-FDE0-4249-BCF9-9AC1519D4669}" presName="descendantText" presStyleLbl="alignAccFollowNode1" presStyleIdx="0" presStyleCnt="2" custLinFactNeighborX="-1042">
        <dgm:presLayoutVars>
          <dgm:bulletEnabled val="1"/>
        </dgm:presLayoutVars>
      </dgm:prSet>
      <dgm:spPr/>
    </dgm:pt>
    <dgm:pt modelId="{7DCE6AF6-D3C6-4A6A-BC17-0A6FD38EF690}" type="pres">
      <dgm:prSet presAssocID="{8801D654-D80A-47AF-A558-F46A2BA86C3E}" presName="sp" presStyleCnt="0"/>
      <dgm:spPr/>
    </dgm:pt>
    <dgm:pt modelId="{F00BC607-C7F5-4424-AAC7-247F367C9BF9}" type="pres">
      <dgm:prSet presAssocID="{D5C7A310-90D3-49A8-BA5B-86A9DB23BE78}" presName="linNode" presStyleCnt="0"/>
      <dgm:spPr/>
    </dgm:pt>
    <dgm:pt modelId="{74A27135-9686-4C00-BA41-890B14A3EDCB}" type="pres">
      <dgm:prSet presAssocID="{D5C7A310-90D3-49A8-BA5B-86A9DB23BE78}" presName="parentText" presStyleLbl="node1" presStyleIdx="1" presStyleCnt="2">
        <dgm:presLayoutVars>
          <dgm:chMax val="1"/>
          <dgm:bulletEnabled val="1"/>
        </dgm:presLayoutVars>
      </dgm:prSet>
      <dgm:spPr/>
    </dgm:pt>
    <dgm:pt modelId="{978F9D31-9E57-47DB-B3C2-4DB60FC30032}" type="pres">
      <dgm:prSet presAssocID="{D5C7A310-90D3-49A8-BA5B-86A9DB23BE78}" presName="descendantText" presStyleLbl="alignAccFollowNode1" presStyleIdx="1" presStyleCnt="2">
        <dgm:presLayoutVars>
          <dgm:bulletEnabled val="1"/>
        </dgm:presLayoutVars>
      </dgm:prSet>
      <dgm:spPr/>
    </dgm:pt>
  </dgm:ptLst>
  <dgm:cxnLst>
    <dgm:cxn modelId="{0B924015-740D-4ED8-9D83-7B4F07F70B21}" srcId="{B356E917-D9A8-4702-B095-B53A9B636039}" destId="{1209C3D1-FDE0-4249-BCF9-9AC1519D4669}" srcOrd="0" destOrd="0" parTransId="{27D46644-647D-4E98-A6FA-79D1CF8E7B22}" sibTransId="{8801D654-D80A-47AF-A558-F46A2BA86C3E}"/>
    <dgm:cxn modelId="{A9AE5F34-329C-4BBE-9E9D-DD85338103A4}" type="presOf" srcId="{AB79EC5E-D4C3-4C1E-85A8-7E39086FD390}" destId="{978F9D31-9E57-47DB-B3C2-4DB60FC30032}" srcOrd="0" destOrd="0" presId="urn:microsoft.com/office/officeart/2005/8/layout/vList5"/>
    <dgm:cxn modelId="{74088736-A245-4743-8AE5-9C2CCB56C8C9}" srcId="{1209C3D1-FDE0-4249-BCF9-9AC1519D4669}" destId="{009EBC01-8AE3-4DE2-A2FC-51095EAF8C25}" srcOrd="0" destOrd="0" parTransId="{0191EF05-6AF0-4ACB-A7D4-F7760C6E37DA}" sibTransId="{2D0E3F50-AAAB-4F30-86D4-F01403A15697}"/>
    <dgm:cxn modelId="{50EFED3F-E4FA-4DD7-A36C-B28FD044EC7A}" type="presOf" srcId="{D5C7A310-90D3-49A8-BA5B-86A9DB23BE78}" destId="{74A27135-9686-4C00-BA41-890B14A3EDCB}" srcOrd="0" destOrd="0" presId="urn:microsoft.com/office/officeart/2005/8/layout/vList5"/>
    <dgm:cxn modelId="{E99AF26A-2756-4B04-9C5E-ABE155F49CFC}" srcId="{B356E917-D9A8-4702-B095-B53A9B636039}" destId="{D5C7A310-90D3-49A8-BA5B-86A9DB23BE78}" srcOrd="1" destOrd="0" parTransId="{2A39ABAE-4A93-47AC-9284-2D481571728D}" sibTransId="{88C149DA-6DAF-4DD8-BF4C-4BF306B94676}"/>
    <dgm:cxn modelId="{0421C188-FFC2-4A39-9436-A8EEF020C07E}" srcId="{D5C7A310-90D3-49A8-BA5B-86A9DB23BE78}" destId="{AB79EC5E-D4C3-4C1E-85A8-7E39086FD390}" srcOrd="0" destOrd="0" parTransId="{E58AC6D1-7421-4BB8-81B0-E1870AD80F52}" sibTransId="{732382AF-395A-4321-9F99-DA6A6D020F3D}"/>
    <dgm:cxn modelId="{13CF12B0-AE90-4165-850A-A58F8D37ED49}" type="presOf" srcId="{1209C3D1-FDE0-4249-BCF9-9AC1519D4669}" destId="{6703F7C6-402E-4FFC-8B92-8F58AC1FFA9D}" srcOrd="0" destOrd="0" presId="urn:microsoft.com/office/officeart/2005/8/layout/vList5"/>
    <dgm:cxn modelId="{5BF4CAB0-6122-4E02-9640-25B0DE1C840E}" type="presOf" srcId="{B356E917-D9A8-4702-B095-B53A9B636039}" destId="{E3116B1A-FEB1-44B8-97A3-174AC652F34E}" srcOrd="0" destOrd="0" presId="urn:microsoft.com/office/officeart/2005/8/layout/vList5"/>
    <dgm:cxn modelId="{B64326F7-64D3-431C-B8D4-887883000C14}" type="presOf" srcId="{009EBC01-8AE3-4DE2-A2FC-51095EAF8C25}" destId="{64E42BFD-C35F-4137-847C-0511C4D903ED}" srcOrd="0" destOrd="0" presId="urn:microsoft.com/office/officeart/2005/8/layout/vList5"/>
    <dgm:cxn modelId="{FDA0BD46-1557-4A34-972C-FFCEECF7B69C}" type="presParOf" srcId="{E3116B1A-FEB1-44B8-97A3-174AC652F34E}" destId="{7D628749-31B9-4E67-9F3C-9593142B1B32}" srcOrd="0" destOrd="0" presId="urn:microsoft.com/office/officeart/2005/8/layout/vList5"/>
    <dgm:cxn modelId="{A5F086B8-D94D-4FE0-B250-F7937B6B0C73}" type="presParOf" srcId="{7D628749-31B9-4E67-9F3C-9593142B1B32}" destId="{6703F7C6-402E-4FFC-8B92-8F58AC1FFA9D}" srcOrd="0" destOrd="0" presId="urn:microsoft.com/office/officeart/2005/8/layout/vList5"/>
    <dgm:cxn modelId="{C902E106-D1C9-4759-B1D0-ACF0DFC96586}" type="presParOf" srcId="{7D628749-31B9-4E67-9F3C-9593142B1B32}" destId="{64E42BFD-C35F-4137-847C-0511C4D903ED}" srcOrd="1" destOrd="0" presId="urn:microsoft.com/office/officeart/2005/8/layout/vList5"/>
    <dgm:cxn modelId="{07FCD421-DE16-4227-8F9E-C6514BE5FF2A}" type="presParOf" srcId="{E3116B1A-FEB1-44B8-97A3-174AC652F34E}" destId="{7DCE6AF6-D3C6-4A6A-BC17-0A6FD38EF690}" srcOrd="1" destOrd="0" presId="urn:microsoft.com/office/officeart/2005/8/layout/vList5"/>
    <dgm:cxn modelId="{F5F03352-E7A4-48F0-8179-22EEE0004AFE}" type="presParOf" srcId="{E3116B1A-FEB1-44B8-97A3-174AC652F34E}" destId="{F00BC607-C7F5-4424-AAC7-247F367C9BF9}" srcOrd="2" destOrd="0" presId="urn:microsoft.com/office/officeart/2005/8/layout/vList5"/>
    <dgm:cxn modelId="{4D3231B9-0EAE-4E10-93C2-56C3BC25A716}" type="presParOf" srcId="{F00BC607-C7F5-4424-AAC7-247F367C9BF9}" destId="{74A27135-9686-4C00-BA41-890B14A3EDCB}" srcOrd="0" destOrd="0" presId="urn:microsoft.com/office/officeart/2005/8/layout/vList5"/>
    <dgm:cxn modelId="{247E8E6E-0197-40DE-AB85-89009B39043C}" type="presParOf" srcId="{F00BC607-C7F5-4424-AAC7-247F367C9BF9}" destId="{978F9D31-9E57-47DB-B3C2-4DB60FC3003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B2927B-D28D-499F-9D6F-CA9CBA1630F2}" type="doc">
      <dgm:prSet loTypeId="urn:microsoft.com/office/officeart/2005/8/layout/list1" loCatId="list" qsTypeId="urn:microsoft.com/office/officeart/2005/8/quickstyle/simple1" qsCatId="simple" csTypeId="urn:microsoft.com/office/officeart/2005/8/colors/accent2_1" csCatId="accent2" phldr="1"/>
      <dgm:spPr/>
      <dgm:t>
        <a:bodyPr/>
        <a:lstStyle/>
        <a:p>
          <a:endParaRPr lang="zh-CN" altLang="en-US"/>
        </a:p>
      </dgm:t>
    </dgm:pt>
    <dgm:pt modelId="{8F805C28-BCC0-4357-898F-C50961967561}">
      <dgm:prSet phldrT="[文本]" custT="1"/>
      <dgm:spPr/>
      <dgm:t>
        <a:bodyPr/>
        <a:lstStyle/>
        <a:p>
          <a:r>
            <a:rPr lang="zh-CN" altLang="en-US" sz="2000" dirty="0"/>
            <a:t>线性核函数</a:t>
          </a:r>
        </a:p>
      </dgm:t>
    </dgm:pt>
    <dgm:pt modelId="{5BE8AEB9-A90F-490E-9767-D9306DB490BE}" type="parTrans" cxnId="{BC3BDE4A-0D57-4AAE-B84E-E4A0CDC62DF4}">
      <dgm:prSet/>
      <dgm:spPr/>
      <dgm:t>
        <a:bodyPr/>
        <a:lstStyle/>
        <a:p>
          <a:endParaRPr lang="zh-CN" altLang="en-US"/>
        </a:p>
      </dgm:t>
    </dgm:pt>
    <dgm:pt modelId="{A1F42E6C-772B-438C-AE18-0C05F1EF469F}" type="sibTrans" cxnId="{BC3BDE4A-0D57-4AAE-B84E-E4A0CDC62DF4}">
      <dgm:prSet/>
      <dgm:spPr/>
      <dgm:t>
        <a:bodyPr/>
        <a:lstStyle/>
        <a:p>
          <a:endParaRPr lang="zh-CN" altLang="en-US"/>
        </a:p>
      </dgm:t>
    </dgm:pt>
    <dgm:pt modelId="{D5342472-F432-4BD7-98E3-B05AB3DD7EBF}">
      <dgm:prSet phldrT="[文本]" custT="1"/>
      <dgm:spPr/>
      <dgm:t>
        <a:bodyPr/>
        <a:lstStyle/>
        <a:p>
          <a:r>
            <a:rPr lang="zh-CN" altLang="en-US" sz="2000" dirty="0"/>
            <a:t>多项式核函数</a:t>
          </a:r>
        </a:p>
      </dgm:t>
    </dgm:pt>
    <dgm:pt modelId="{509622C7-7C6B-4E41-A4E4-47EE98B1B2E0}" type="parTrans" cxnId="{49F5D4A6-FA91-4D69-9E11-F12E30321417}">
      <dgm:prSet/>
      <dgm:spPr/>
      <dgm:t>
        <a:bodyPr/>
        <a:lstStyle/>
        <a:p>
          <a:endParaRPr lang="zh-CN" altLang="en-US"/>
        </a:p>
      </dgm:t>
    </dgm:pt>
    <dgm:pt modelId="{B8C9157F-242A-4DA5-9A91-D94578BADA57}" type="sibTrans" cxnId="{49F5D4A6-FA91-4D69-9E11-F12E30321417}">
      <dgm:prSet/>
      <dgm:spPr/>
      <dgm:t>
        <a:bodyPr/>
        <a:lstStyle/>
        <a:p>
          <a:endParaRPr lang="zh-CN" altLang="en-US"/>
        </a:p>
      </dgm:t>
    </dgm:pt>
    <dgm:pt modelId="{42927558-8BBC-4BF6-AC7E-7A828D489685}">
      <dgm:prSet phldrT="[文本]" custT="1"/>
      <dgm:spPr/>
      <dgm:t>
        <a:bodyPr/>
        <a:lstStyle/>
        <a:p>
          <a:r>
            <a:rPr lang="zh-CN" altLang="en-US" sz="2000" dirty="0"/>
            <a:t>高斯核函数</a:t>
          </a:r>
        </a:p>
      </dgm:t>
    </dgm:pt>
    <dgm:pt modelId="{A98B3E75-F34F-48C8-A640-6DFBF4C8F3CF}" type="parTrans" cxnId="{364949E3-E498-4F26-A5DD-FD581E3FF30F}">
      <dgm:prSet/>
      <dgm:spPr/>
      <dgm:t>
        <a:bodyPr/>
        <a:lstStyle/>
        <a:p>
          <a:endParaRPr lang="zh-CN" altLang="en-US"/>
        </a:p>
      </dgm:t>
    </dgm:pt>
    <dgm:pt modelId="{C572F0E4-01F7-4BC1-8A97-61595EFC40F5}" type="sibTrans" cxnId="{364949E3-E498-4F26-A5DD-FD581E3FF30F}">
      <dgm:prSet/>
      <dgm:spPr/>
      <dgm:t>
        <a:bodyPr/>
        <a:lstStyle/>
        <a:p>
          <a:endParaRPr lang="zh-CN" altLang="en-US"/>
        </a:p>
      </dgm:t>
    </dgm:pt>
    <dgm:pt modelId="{7D5DD6EB-6C0A-4CCB-8E0C-A8D32A3897B5}">
      <dgm:prSet phldrT="[文本]" custT="1"/>
      <dgm:spPr/>
      <dgm:t>
        <a:bodyPr/>
        <a:lstStyle/>
        <a:p>
          <a:r>
            <a:rPr lang="en-US" sz="2000" dirty="0"/>
            <a:t>Sigmoid</a:t>
          </a:r>
          <a:r>
            <a:rPr lang="zh-CN" sz="2000" dirty="0"/>
            <a:t>核函数</a:t>
          </a:r>
          <a:endParaRPr lang="zh-CN" altLang="en-US" sz="2000" dirty="0"/>
        </a:p>
      </dgm:t>
    </dgm:pt>
    <dgm:pt modelId="{A57E24A2-3FA8-4E41-9610-1607C6C0767A}" type="parTrans" cxnId="{351E489A-E993-40DC-B24B-801A2D0D98FC}">
      <dgm:prSet/>
      <dgm:spPr/>
      <dgm:t>
        <a:bodyPr/>
        <a:lstStyle/>
        <a:p>
          <a:endParaRPr lang="zh-CN" altLang="en-US"/>
        </a:p>
      </dgm:t>
    </dgm:pt>
    <dgm:pt modelId="{A2DD7FD9-4E52-4C8E-A308-6C1CBDF56DD7}" type="sibTrans" cxnId="{351E489A-E993-40DC-B24B-801A2D0D98FC}">
      <dgm:prSet/>
      <dgm:spPr/>
      <dgm:t>
        <a:bodyPr/>
        <a:lstStyle/>
        <a:p>
          <a:endParaRPr lang="zh-CN" altLang="en-US"/>
        </a:p>
      </dgm:t>
    </dgm:pt>
    <dgm:pt modelId="{031A43E0-87FC-42E7-AF73-D7D35F849F3D}" type="pres">
      <dgm:prSet presAssocID="{90B2927B-D28D-499F-9D6F-CA9CBA1630F2}" presName="linear" presStyleCnt="0">
        <dgm:presLayoutVars>
          <dgm:dir/>
          <dgm:animLvl val="lvl"/>
          <dgm:resizeHandles val="exact"/>
        </dgm:presLayoutVars>
      </dgm:prSet>
      <dgm:spPr/>
    </dgm:pt>
    <dgm:pt modelId="{B421C3A0-41B9-4E77-8C7E-27806330A9CA}" type="pres">
      <dgm:prSet presAssocID="{8F805C28-BCC0-4357-898F-C50961967561}" presName="parentLin" presStyleCnt="0"/>
      <dgm:spPr/>
    </dgm:pt>
    <dgm:pt modelId="{5301EBFB-9F85-4C28-A4F1-18DB651D5746}" type="pres">
      <dgm:prSet presAssocID="{8F805C28-BCC0-4357-898F-C50961967561}" presName="parentLeftMargin" presStyleLbl="node1" presStyleIdx="0" presStyleCnt="4"/>
      <dgm:spPr/>
    </dgm:pt>
    <dgm:pt modelId="{D6DD9D1B-A233-466A-B4EB-6229756CE3D8}" type="pres">
      <dgm:prSet presAssocID="{8F805C28-BCC0-4357-898F-C50961967561}" presName="parentText" presStyleLbl="node1" presStyleIdx="0" presStyleCnt="4">
        <dgm:presLayoutVars>
          <dgm:chMax val="0"/>
          <dgm:bulletEnabled val="1"/>
        </dgm:presLayoutVars>
      </dgm:prSet>
      <dgm:spPr/>
    </dgm:pt>
    <dgm:pt modelId="{3BB695C9-F3EA-47DE-81BB-7C6971EF4B27}" type="pres">
      <dgm:prSet presAssocID="{8F805C28-BCC0-4357-898F-C50961967561}" presName="negativeSpace" presStyleCnt="0"/>
      <dgm:spPr/>
    </dgm:pt>
    <dgm:pt modelId="{5A5C15E3-C4C5-461C-8FAB-EC4B00661F44}" type="pres">
      <dgm:prSet presAssocID="{8F805C28-BCC0-4357-898F-C50961967561}" presName="childText" presStyleLbl="conFgAcc1" presStyleIdx="0" presStyleCnt="4">
        <dgm:presLayoutVars>
          <dgm:bulletEnabled val="1"/>
        </dgm:presLayoutVars>
      </dgm:prSet>
      <dgm:spPr/>
    </dgm:pt>
    <dgm:pt modelId="{1ED73796-DF13-46BA-8B32-D8B788651721}" type="pres">
      <dgm:prSet presAssocID="{A1F42E6C-772B-438C-AE18-0C05F1EF469F}" presName="spaceBetweenRectangles" presStyleCnt="0"/>
      <dgm:spPr/>
    </dgm:pt>
    <dgm:pt modelId="{B96BB1B2-F2D8-4D6F-8617-5FC54AB8B3E3}" type="pres">
      <dgm:prSet presAssocID="{D5342472-F432-4BD7-98E3-B05AB3DD7EBF}" presName="parentLin" presStyleCnt="0"/>
      <dgm:spPr/>
    </dgm:pt>
    <dgm:pt modelId="{B5637822-CB33-4D50-BA47-967A4C0A5A27}" type="pres">
      <dgm:prSet presAssocID="{D5342472-F432-4BD7-98E3-B05AB3DD7EBF}" presName="parentLeftMargin" presStyleLbl="node1" presStyleIdx="0" presStyleCnt="4"/>
      <dgm:spPr/>
    </dgm:pt>
    <dgm:pt modelId="{9157B52F-7E85-48F6-87DF-44BE648197F7}" type="pres">
      <dgm:prSet presAssocID="{D5342472-F432-4BD7-98E3-B05AB3DD7EBF}" presName="parentText" presStyleLbl="node1" presStyleIdx="1" presStyleCnt="4">
        <dgm:presLayoutVars>
          <dgm:chMax val="0"/>
          <dgm:bulletEnabled val="1"/>
        </dgm:presLayoutVars>
      </dgm:prSet>
      <dgm:spPr/>
    </dgm:pt>
    <dgm:pt modelId="{9255B5D6-0B1F-4753-B599-F7724CADDB51}" type="pres">
      <dgm:prSet presAssocID="{D5342472-F432-4BD7-98E3-B05AB3DD7EBF}" presName="negativeSpace" presStyleCnt="0"/>
      <dgm:spPr/>
    </dgm:pt>
    <dgm:pt modelId="{17AD7BF7-3ADA-491F-B1CD-E89A851CF137}" type="pres">
      <dgm:prSet presAssocID="{D5342472-F432-4BD7-98E3-B05AB3DD7EBF}" presName="childText" presStyleLbl="conFgAcc1" presStyleIdx="1" presStyleCnt="4">
        <dgm:presLayoutVars>
          <dgm:bulletEnabled val="1"/>
        </dgm:presLayoutVars>
      </dgm:prSet>
      <dgm:spPr/>
    </dgm:pt>
    <dgm:pt modelId="{FE57633F-50EB-460B-813A-1A2E2416B412}" type="pres">
      <dgm:prSet presAssocID="{B8C9157F-242A-4DA5-9A91-D94578BADA57}" presName="spaceBetweenRectangles" presStyleCnt="0"/>
      <dgm:spPr/>
    </dgm:pt>
    <dgm:pt modelId="{37D1A655-8A3C-4AF1-A724-5DAC833E19A5}" type="pres">
      <dgm:prSet presAssocID="{42927558-8BBC-4BF6-AC7E-7A828D489685}" presName="parentLin" presStyleCnt="0"/>
      <dgm:spPr/>
    </dgm:pt>
    <dgm:pt modelId="{6BE762C0-2805-4297-A8E9-FF104BFDDFE8}" type="pres">
      <dgm:prSet presAssocID="{42927558-8BBC-4BF6-AC7E-7A828D489685}" presName="parentLeftMargin" presStyleLbl="node1" presStyleIdx="1" presStyleCnt="4"/>
      <dgm:spPr/>
    </dgm:pt>
    <dgm:pt modelId="{392386ED-7192-40C7-B337-0794B3692568}" type="pres">
      <dgm:prSet presAssocID="{42927558-8BBC-4BF6-AC7E-7A828D489685}" presName="parentText" presStyleLbl="node1" presStyleIdx="2" presStyleCnt="4">
        <dgm:presLayoutVars>
          <dgm:chMax val="0"/>
          <dgm:bulletEnabled val="1"/>
        </dgm:presLayoutVars>
      </dgm:prSet>
      <dgm:spPr/>
    </dgm:pt>
    <dgm:pt modelId="{2DC51288-A78B-449A-86F0-4A6F9B2CFDFB}" type="pres">
      <dgm:prSet presAssocID="{42927558-8BBC-4BF6-AC7E-7A828D489685}" presName="negativeSpace" presStyleCnt="0"/>
      <dgm:spPr/>
    </dgm:pt>
    <dgm:pt modelId="{F10E06CF-8198-43EB-9C28-7596218C5F81}" type="pres">
      <dgm:prSet presAssocID="{42927558-8BBC-4BF6-AC7E-7A828D489685}" presName="childText" presStyleLbl="conFgAcc1" presStyleIdx="2" presStyleCnt="4">
        <dgm:presLayoutVars>
          <dgm:bulletEnabled val="1"/>
        </dgm:presLayoutVars>
      </dgm:prSet>
      <dgm:spPr/>
    </dgm:pt>
    <dgm:pt modelId="{DD5EC826-118B-46CA-98DF-881395334997}" type="pres">
      <dgm:prSet presAssocID="{C572F0E4-01F7-4BC1-8A97-61595EFC40F5}" presName="spaceBetweenRectangles" presStyleCnt="0"/>
      <dgm:spPr/>
    </dgm:pt>
    <dgm:pt modelId="{799C6140-5493-48D7-BF3F-732B8BC15259}" type="pres">
      <dgm:prSet presAssocID="{7D5DD6EB-6C0A-4CCB-8E0C-A8D32A3897B5}" presName="parentLin" presStyleCnt="0"/>
      <dgm:spPr/>
    </dgm:pt>
    <dgm:pt modelId="{88DEC35A-E542-470B-9500-E4C68504CB0D}" type="pres">
      <dgm:prSet presAssocID="{7D5DD6EB-6C0A-4CCB-8E0C-A8D32A3897B5}" presName="parentLeftMargin" presStyleLbl="node1" presStyleIdx="2" presStyleCnt="4"/>
      <dgm:spPr/>
    </dgm:pt>
    <dgm:pt modelId="{BEC1E63F-E2A2-4446-A268-562F1D95F33D}" type="pres">
      <dgm:prSet presAssocID="{7D5DD6EB-6C0A-4CCB-8E0C-A8D32A3897B5}" presName="parentText" presStyleLbl="node1" presStyleIdx="3" presStyleCnt="4">
        <dgm:presLayoutVars>
          <dgm:chMax val="0"/>
          <dgm:bulletEnabled val="1"/>
        </dgm:presLayoutVars>
      </dgm:prSet>
      <dgm:spPr/>
    </dgm:pt>
    <dgm:pt modelId="{D57D7D63-99BB-440F-8D53-1C6DC9132864}" type="pres">
      <dgm:prSet presAssocID="{7D5DD6EB-6C0A-4CCB-8E0C-A8D32A3897B5}" presName="negativeSpace" presStyleCnt="0"/>
      <dgm:spPr/>
    </dgm:pt>
    <dgm:pt modelId="{E6B821B6-2690-40AB-921E-B1F77CD28C10}" type="pres">
      <dgm:prSet presAssocID="{7D5DD6EB-6C0A-4CCB-8E0C-A8D32A3897B5}" presName="childText" presStyleLbl="conFgAcc1" presStyleIdx="3" presStyleCnt="4">
        <dgm:presLayoutVars>
          <dgm:bulletEnabled val="1"/>
        </dgm:presLayoutVars>
      </dgm:prSet>
      <dgm:spPr/>
    </dgm:pt>
  </dgm:ptLst>
  <dgm:cxnLst>
    <dgm:cxn modelId="{19E4E607-9596-44B3-B5A4-C1DF029173AA}" type="presOf" srcId="{90B2927B-D28D-499F-9D6F-CA9CBA1630F2}" destId="{031A43E0-87FC-42E7-AF73-D7D35F849F3D}" srcOrd="0" destOrd="0" presId="urn:microsoft.com/office/officeart/2005/8/layout/list1"/>
    <dgm:cxn modelId="{54B4D728-9E56-4443-926C-CF24C12EC62E}" type="presOf" srcId="{7D5DD6EB-6C0A-4CCB-8E0C-A8D32A3897B5}" destId="{BEC1E63F-E2A2-4446-A268-562F1D95F33D}" srcOrd="1" destOrd="0" presId="urn:microsoft.com/office/officeart/2005/8/layout/list1"/>
    <dgm:cxn modelId="{ADBC832F-C57A-43B6-B17F-1670D0CCF100}" type="presOf" srcId="{42927558-8BBC-4BF6-AC7E-7A828D489685}" destId="{6BE762C0-2805-4297-A8E9-FF104BFDDFE8}" srcOrd="0" destOrd="0" presId="urn:microsoft.com/office/officeart/2005/8/layout/list1"/>
    <dgm:cxn modelId="{2EE2C53E-139B-41FF-B347-EB62ED173AA2}" type="presOf" srcId="{42927558-8BBC-4BF6-AC7E-7A828D489685}" destId="{392386ED-7192-40C7-B337-0794B3692568}" srcOrd="1" destOrd="0" presId="urn:microsoft.com/office/officeart/2005/8/layout/list1"/>
    <dgm:cxn modelId="{BC3BDE4A-0D57-4AAE-B84E-E4A0CDC62DF4}" srcId="{90B2927B-D28D-499F-9D6F-CA9CBA1630F2}" destId="{8F805C28-BCC0-4357-898F-C50961967561}" srcOrd="0" destOrd="0" parTransId="{5BE8AEB9-A90F-490E-9767-D9306DB490BE}" sibTransId="{A1F42E6C-772B-438C-AE18-0C05F1EF469F}"/>
    <dgm:cxn modelId="{55287E50-B44F-4D23-A837-5E7CA3D1E137}" type="presOf" srcId="{8F805C28-BCC0-4357-898F-C50961967561}" destId="{D6DD9D1B-A233-466A-B4EB-6229756CE3D8}" srcOrd="1" destOrd="0" presId="urn:microsoft.com/office/officeart/2005/8/layout/list1"/>
    <dgm:cxn modelId="{351E489A-E993-40DC-B24B-801A2D0D98FC}" srcId="{90B2927B-D28D-499F-9D6F-CA9CBA1630F2}" destId="{7D5DD6EB-6C0A-4CCB-8E0C-A8D32A3897B5}" srcOrd="3" destOrd="0" parTransId="{A57E24A2-3FA8-4E41-9610-1607C6C0767A}" sibTransId="{A2DD7FD9-4E52-4C8E-A308-6C1CBDF56DD7}"/>
    <dgm:cxn modelId="{49F5D4A6-FA91-4D69-9E11-F12E30321417}" srcId="{90B2927B-D28D-499F-9D6F-CA9CBA1630F2}" destId="{D5342472-F432-4BD7-98E3-B05AB3DD7EBF}" srcOrd="1" destOrd="0" parTransId="{509622C7-7C6B-4E41-A4E4-47EE98B1B2E0}" sibTransId="{B8C9157F-242A-4DA5-9A91-D94578BADA57}"/>
    <dgm:cxn modelId="{253342B7-0B8E-42D7-BDD9-AB2695E32CCF}" type="presOf" srcId="{D5342472-F432-4BD7-98E3-B05AB3DD7EBF}" destId="{B5637822-CB33-4D50-BA47-967A4C0A5A27}" srcOrd="0" destOrd="0" presId="urn:microsoft.com/office/officeart/2005/8/layout/list1"/>
    <dgm:cxn modelId="{BF685DC2-C006-4549-BB2B-77747544307F}" type="presOf" srcId="{7D5DD6EB-6C0A-4CCB-8E0C-A8D32A3897B5}" destId="{88DEC35A-E542-470B-9500-E4C68504CB0D}" srcOrd="0" destOrd="0" presId="urn:microsoft.com/office/officeart/2005/8/layout/list1"/>
    <dgm:cxn modelId="{A170CFC9-900E-4E40-96F1-C8F605B18470}" type="presOf" srcId="{8F805C28-BCC0-4357-898F-C50961967561}" destId="{5301EBFB-9F85-4C28-A4F1-18DB651D5746}" srcOrd="0" destOrd="0" presId="urn:microsoft.com/office/officeart/2005/8/layout/list1"/>
    <dgm:cxn modelId="{EDB1FDD0-D0E5-4389-A1CC-4D802B2FC5F0}" type="presOf" srcId="{D5342472-F432-4BD7-98E3-B05AB3DD7EBF}" destId="{9157B52F-7E85-48F6-87DF-44BE648197F7}" srcOrd="1" destOrd="0" presId="urn:microsoft.com/office/officeart/2005/8/layout/list1"/>
    <dgm:cxn modelId="{364949E3-E498-4F26-A5DD-FD581E3FF30F}" srcId="{90B2927B-D28D-499F-9D6F-CA9CBA1630F2}" destId="{42927558-8BBC-4BF6-AC7E-7A828D489685}" srcOrd="2" destOrd="0" parTransId="{A98B3E75-F34F-48C8-A640-6DFBF4C8F3CF}" sibTransId="{C572F0E4-01F7-4BC1-8A97-61595EFC40F5}"/>
    <dgm:cxn modelId="{1359F525-969C-402C-8DE6-EE5CDE696E6A}" type="presParOf" srcId="{031A43E0-87FC-42E7-AF73-D7D35F849F3D}" destId="{B421C3A0-41B9-4E77-8C7E-27806330A9CA}" srcOrd="0" destOrd="0" presId="urn:microsoft.com/office/officeart/2005/8/layout/list1"/>
    <dgm:cxn modelId="{7BDFE3E3-1CB6-4BE5-87FD-58FBA2C30CF0}" type="presParOf" srcId="{B421C3A0-41B9-4E77-8C7E-27806330A9CA}" destId="{5301EBFB-9F85-4C28-A4F1-18DB651D5746}" srcOrd="0" destOrd="0" presId="urn:microsoft.com/office/officeart/2005/8/layout/list1"/>
    <dgm:cxn modelId="{53E129C2-59F5-4BCB-9D7C-CDD08278E04B}" type="presParOf" srcId="{B421C3A0-41B9-4E77-8C7E-27806330A9CA}" destId="{D6DD9D1B-A233-466A-B4EB-6229756CE3D8}" srcOrd="1" destOrd="0" presId="urn:microsoft.com/office/officeart/2005/8/layout/list1"/>
    <dgm:cxn modelId="{ACA7FC98-AA7E-474B-BBD9-22527E552894}" type="presParOf" srcId="{031A43E0-87FC-42E7-AF73-D7D35F849F3D}" destId="{3BB695C9-F3EA-47DE-81BB-7C6971EF4B27}" srcOrd="1" destOrd="0" presId="urn:microsoft.com/office/officeart/2005/8/layout/list1"/>
    <dgm:cxn modelId="{814D2CFD-1BE9-4EC6-AF28-907B6D4E070C}" type="presParOf" srcId="{031A43E0-87FC-42E7-AF73-D7D35F849F3D}" destId="{5A5C15E3-C4C5-461C-8FAB-EC4B00661F44}" srcOrd="2" destOrd="0" presId="urn:microsoft.com/office/officeart/2005/8/layout/list1"/>
    <dgm:cxn modelId="{CEE9569C-D053-4CFD-85C4-CBA698CCF338}" type="presParOf" srcId="{031A43E0-87FC-42E7-AF73-D7D35F849F3D}" destId="{1ED73796-DF13-46BA-8B32-D8B788651721}" srcOrd="3" destOrd="0" presId="urn:microsoft.com/office/officeart/2005/8/layout/list1"/>
    <dgm:cxn modelId="{5087AD25-1C46-4C84-9818-DBEEC67DDB16}" type="presParOf" srcId="{031A43E0-87FC-42E7-AF73-D7D35F849F3D}" destId="{B96BB1B2-F2D8-4D6F-8617-5FC54AB8B3E3}" srcOrd="4" destOrd="0" presId="urn:microsoft.com/office/officeart/2005/8/layout/list1"/>
    <dgm:cxn modelId="{5F1EC719-976F-4C89-9830-F73A5E51162C}" type="presParOf" srcId="{B96BB1B2-F2D8-4D6F-8617-5FC54AB8B3E3}" destId="{B5637822-CB33-4D50-BA47-967A4C0A5A27}" srcOrd="0" destOrd="0" presId="urn:microsoft.com/office/officeart/2005/8/layout/list1"/>
    <dgm:cxn modelId="{DBC4B746-193C-4485-BE6F-EA37DAD76F47}" type="presParOf" srcId="{B96BB1B2-F2D8-4D6F-8617-5FC54AB8B3E3}" destId="{9157B52F-7E85-48F6-87DF-44BE648197F7}" srcOrd="1" destOrd="0" presId="urn:microsoft.com/office/officeart/2005/8/layout/list1"/>
    <dgm:cxn modelId="{FEC8C58E-4DB8-49ED-A05C-21D92A25CF19}" type="presParOf" srcId="{031A43E0-87FC-42E7-AF73-D7D35F849F3D}" destId="{9255B5D6-0B1F-4753-B599-F7724CADDB51}" srcOrd="5" destOrd="0" presId="urn:microsoft.com/office/officeart/2005/8/layout/list1"/>
    <dgm:cxn modelId="{2350865D-A8CB-42F2-AE4D-35B401296E2C}" type="presParOf" srcId="{031A43E0-87FC-42E7-AF73-D7D35F849F3D}" destId="{17AD7BF7-3ADA-491F-B1CD-E89A851CF137}" srcOrd="6" destOrd="0" presId="urn:microsoft.com/office/officeart/2005/8/layout/list1"/>
    <dgm:cxn modelId="{FE3C6373-B1E4-4B08-B479-7E802A904E5D}" type="presParOf" srcId="{031A43E0-87FC-42E7-AF73-D7D35F849F3D}" destId="{FE57633F-50EB-460B-813A-1A2E2416B412}" srcOrd="7" destOrd="0" presId="urn:microsoft.com/office/officeart/2005/8/layout/list1"/>
    <dgm:cxn modelId="{86176E07-4A59-4905-9A4D-4F94EB356265}" type="presParOf" srcId="{031A43E0-87FC-42E7-AF73-D7D35F849F3D}" destId="{37D1A655-8A3C-4AF1-A724-5DAC833E19A5}" srcOrd="8" destOrd="0" presId="urn:microsoft.com/office/officeart/2005/8/layout/list1"/>
    <dgm:cxn modelId="{5D8E4686-3E41-401A-94DC-F995FFA3359B}" type="presParOf" srcId="{37D1A655-8A3C-4AF1-A724-5DAC833E19A5}" destId="{6BE762C0-2805-4297-A8E9-FF104BFDDFE8}" srcOrd="0" destOrd="0" presId="urn:microsoft.com/office/officeart/2005/8/layout/list1"/>
    <dgm:cxn modelId="{7805A5C6-00F9-4F0E-9A74-24BEF1DE0F08}" type="presParOf" srcId="{37D1A655-8A3C-4AF1-A724-5DAC833E19A5}" destId="{392386ED-7192-40C7-B337-0794B3692568}" srcOrd="1" destOrd="0" presId="urn:microsoft.com/office/officeart/2005/8/layout/list1"/>
    <dgm:cxn modelId="{5B18361B-A80E-498B-B517-98689DFAA63A}" type="presParOf" srcId="{031A43E0-87FC-42E7-AF73-D7D35F849F3D}" destId="{2DC51288-A78B-449A-86F0-4A6F9B2CFDFB}" srcOrd="9" destOrd="0" presId="urn:microsoft.com/office/officeart/2005/8/layout/list1"/>
    <dgm:cxn modelId="{723A242C-A9F7-4983-A6E8-E35286B7485B}" type="presParOf" srcId="{031A43E0-87FC-42E7-AF73-D7D35F849F3D}" destId="{F10E06CF-8198-43EB-9C28-7596218C5F81}" srcOrd="10" destOrd="0" presId="urn:microsoft.com/office/officeart/2005/8/layout/list1"/>
    <dgm:cxn modelId="{3B595234-BF3B-46B4-BEFE-24EE7F198E2C}" type="presParOf" srcId="{031A43E0-87FC-42E7-AF73-D7D35F849F3D}" destId="{DD5EC826-118B-46CA-98DF-881395334997}" srcOrd="11" destOrd="0" presId="urn:microsoft.com/office/officeart/2005/8/layout/list1"/>
    <dgm:cxn modelId="{3020B7D1-92B1-44C9-A21E-5CEF87F206B5}" type="presParOf" srcId="{031A43E0-87FC-42E7-AF73-D7D35F849F3D}" destId="{799C6140-5493-48D7-BF3F-732B8BC15259}" srcOrd="12" destOrd="0" presId="urn:microsoft.com/office/officeart/2005/8/layout/list1"/>
    <dgm:cxn modelId="{E45F1D5C-40C0-4CAB-8CB5-FFA9752A7B47}" type="presParOf" srcId="{799C6140-5493-48D7-BF3F-732B8BC15259}" destId="{88DEC35A-E542-470B-9500-E4C68504CB0D}" srcOrd="0" destOrd="0" presId="urn:microsoft.com/office/officeart/2005/8/layout/list1"/>
    <dgm:cxn modelId="{4E6BD7AB-4566-416B-A080-0DF21F298C2D}" type="presParOf" srcId="{799C6140-5493-48D7-BF3F-732B8BC15259}" destId="{BEC1E63F-E2A2-4446-A268-562F1D95F33D}" srcOrd="1" destOrd="0" presId="urn:microsoft.com/office/officeart/2005/8/layout/list1"/>
    <dgm:cxn modelId="{401EE6AC-D834-4689-801C-3F5DA8B9BA16}" type="presParOf" srcId="{031A43E0-87FC-42E7-AF73-D7D35F849F3D}" destId="{D57D7D63-99BB-440F-8D53-1C6DC9132864}" srcOrd="13" destOrd="0" presId="urn:microsoft.com/office/officeart/2005/8/layout/list1"/>
    <dgm:cxn modelId="{AB0BA123-D953-492A-A54A-72FDE399262B}" type="presParOf" srcId="{031A43E0-87FC-42E7-AF73-D7D35F849F3D}" destId="{E6B821B6-2690-40AB-921E-B1F77CD28C10}"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0B2927B-D28D-499F-9D6F-CA9CBA1630F2}"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zh-CN" altLang="en-US"/>
        </a:p>
      </dgm:t>
    </dgm:pt>
    <dgm:pt modelId="{8F805C28-BCC0-4357-898F-C50961967561}">
      <dgm:prSet phldrT="[文本]" custT="1"/>
      <dgm:spPr/>
      <dgm:t>
        <a:bodyPr/>
        <a:lstStyle/>
        <a:p>
          <a:r>
            <a:rPr lang="zh-CN" altLang="en-US" sz="2000" dirty="0"/>
            <a:t>线性核函数</a:t>
          </a:r>
        </a:p>
      </dgm:t>
    </dgm:pt>
    <dgm:pt modelId="{5BE8AEB9-A90F-490E-9767-D9306DB490BE}" type="parTrans" cxnId="{BC3BDE4A-0D57-4AAE-B84E-E4A0CDC62DF4}">
      <dgm:prSet/>
      <dgm:spPr/>
      <dgm:t>
        <a:bodyPr/>
        <a:lstStyle/>
        <a:p>
          <a:endParaRPr lang="zh-CN" altLang="en-US"/>
        </a:p>
      </dgm:t>
    </dgm:pt>
    <dgm:pt modelId="{A1F42E6C-772B-438C-AE18-0C05F1EF469F}" type="sibTrans" cxnId="{BC3BDE4A-0D57-4AAE-B84E-E4A0CDC62DF4}">
      <dgm:prSet/>
      <dgm:spPr/>
      <dgm:t>
        <a:bodyPr/>
        <a:lstStyle/>
        <a:p>
          <a:endParaRPr lang="zh-CN" altLang="en-US"/>
        </a:p>
      </dgm:t>
    </dgm:pt>
    <dgm:pt modelId="{D5342472-F432-4BD7-98E3-B05AB3DD7EBF}">
      <dgm:prSet phldrT="[文本]" custT="1"/>
      <dgm:spPr/>
      <dgm:t>
        <a:bodyPr/>
        <a:lstStyle/>
        <a:p>
          <a:r>
            <a:rPr lang="zh-CN" altLang="en-US" sz="2000" dirty="0"/>
            <a:t>多项式核函数</a:t>
          </a:r>
        </a:p>
      </dgm:t>
    </dgm:pt>
    <dgm:pt modelId="{509622C7-7C6B-4E41-A4E4-47EE98B1B2E0}" type="parTrans" cxnId="{49F5D4A6-FA91-4D69-9E11-F12E30321417}">
      <dgm:prSet/>
      <dgm:spPr/>
      <dgm:t>
        <a:bodyPr/>
        <a:lstStyle/>
        <a:p>
          <a:endParaRPr lang="zh-CN" altLang="en-US"/>
        </a:p>
      </dgm:t>
    </dgm:pt>
    <dgm:pt modelId="{B8C9157F-242A-4DA5-9A91-D94578BADA57}" type="sibTrans" cxnId="{49F5D4A6-FA91-4D69-9E11-F12E30321417}">
      <dgm:prSet/>
      <dgm:spPr/>
      <dgm:t>
        <a:bodyPr/>
        <a:lstStyle/>
        <a:p>
          <a:endParaRPr lang="zh-CN" altLang="en-US"/>
        </a:p>
      </dgm:t>
    </dgm:pt>
    <dgm:pt modelId="{42927558-8BBC-4BF6-AC7E-7A828D489685}">
      <dgm:prSet phldrT="[文本]"/>
      <dgm:spPr/>
      <dgm:t>
        <a:bodyPr/>
        <a:lstStyle/>
        <a:p>
          <a:r>
            <a:rPr lang="zh-CN" dirty="0"/>
            <a:t>高斯核函数</a:t>
          </a:r>
          <a:endParaRPr lang="zh-CN" altLang="en-US" dirty="0"/>
        </a:p>
      </dgm:t>
    </dgm:pt>
    <dgm:pt modelId="{A98B3E75-F34F-48C8-A640-6DFBF4C8F3CF}" type="parTrans" cxnId="{364949E3-E498-4F26-A5DD-FD581E3FF30F}">
      <dgm:prSet/>
      <dgm:spPr/>
      <dgm:t>
        <a:bodyPr/>
        <a:lstStyle/>
        <a:p>
          <a:endParaRPr lang="zh-CN" altLang="en-US"/>
        </a:p>
      </dgm:t>
    </dgm:pt>
    <dgm:pt modelId="{C572F0E4-01F7-4BC1-8A97-61595EFC40F5}" type="sibTrans" cxnId="{364949E3-E498-4F26-A5DD-FD581E3FF30F}">
      <dgm:prSet/>
      <dgm:spPr/>
      <dgm:t>
        <a:bodyPr/>
        <a:lstStyle/>
        <a:p>
          <a:endParaRPr lang="zh-CN" altLang="en-US"/>
        </a:p>
      </dgm:t>
    </dgm:pt>
    <dgm:pt modelId="{7D5DD6EB-6C0A-4CCB-8E0C-A8D32A3897B5}">
      <dgm:prSet phldrT="[文本]" custT="1"/>
      <dgm:spPr/>
      <dgm:t>
        <a:bodyPr/>
        <a:lstStyle/>
        <a:p>
          <a:r>
            <a:rPr lang="en-US" sz="2000" dirty="0"/>
            <a:t>Sigmoid</a:t>
          </a:r>
          <a:r>
            <a:rPr lang="zh-CN" sz="2000" dirty="0"/>
            <a:t>核函数</a:t>
          </a:r>
          <a:endParaRPr lang="zh-CN" altLang="en-US" sz="2000" dirty="0"/>
        </a:p>
      </dgm:t>
    </dgm:pt>
    <dgm:pt modelId="{A57E24A2-3FA8-4E41-9610-1607C6C0767A}" type="parTrans" cxnId="{351E489A-E993-40DC-B24B-801A2D0D98FC}">
      <dgm:prSet/>
      <dgm:spPr/>
      <dgm:t>
        <a:bodyPr/>
        <a:lstStyle/>
        <a:p>
          <a:endParaRPr lang="zh-CN" altLang="en-US"/>
        </a:p>
      </dgm:t>
    </dgm:pt>
    <dgm:pt modelId="{A2DD7FD9-4E52-4C8E-A308-6C1CBDF56DD7}" type="sibTrans" cxnId="{351E489A-E993-40DC-B24B-801A2D0D98FC}">
      <dgm:prSet/>
      <dgm:spPr/>
      <dgm:t>
        <a:bodyPr/>
        <a:lstStyle/>
        <a:p>
          <a:endParaRPr lang="zh-CN" altLang="en-US"/>
        </a:p>
      </dgm:t>
    </dgm:pt>
    <dgm:pt modelId="{B938E126-39E8-4794-AA03-5E7BE2E8C679}">
      <dgm:prSet phldrT="[文本]" custT="1"/>
      <dgm:spPr/>
      <dgm:t>
        <a:bodyPr/>
        <a:lstStyle/>
        <a:p>
          <a:r>
            <a:rPr lang="zh-CN" altLang="en-US" sz="1800" dirty="0"/>
            <a:t>线性核主要用于线性可分的情况，我们可以看到特征空间到输入空间的维度是一样的，其参数少速度快，对于线性可分数据，其分类效果很理想，因此我们通常首先尝试用线性核函数来做分类。</a:t>
          </a:r>
        </a:p>
      </dgm:t>
    </dgm:pt>
    <dgm:pt modelId="{F1F35082-36E8-4124-AE6A-4B7A556B255C}" type="parTrans" cxnId="{1FFBCD96-05D3-429E-9100-881B2A823446}">
      <dgm:prSet/>
      <dgm:spPr/>
      <dgm:t>
        <a:bodyPr/>
        <a:lstStyle/>
        <a:p>
          <a:endParaRPr lang="zh-CN" altLang="en-US"/>
        </a:p>
      </dgm:t>
    </dgm:pt>
    <dgm:pt modelId="{E7BE1DA1-86FF-4F67-8D49-6A49BB7A92AD}" type="sibTrans" cxnId="{1FFBCD96-05D3-429E-9100-881B2A823446}">
      <dgm:prSet/>
      <dgm:spPr/>
      <dgm:t>
        <a:bodyPr/>
        <a:lstStyle/>
        <a:p>
          <a:endParaRPr lang="zh-CN" altLang="en-US"/>
        </a:p>
      </dgm:t>
    </dgm:pt>
    <dgm:pt modelId="{031A43E0-87FC-42E7-AF73-D7D35F849F3D}" type="pres">
      <dgm:prSet presAssocID="{90B2927B-D28D-499F-9D6F-CA9CBA1630F2}" presName="linear" presStyleCnt="0">
        <dgm:presLayoutVars>
          <dgm:dir/>
          <dgm:animLvl val="lvl"/>
          <dgm:resizeHandles val="exact"/>
        </dgm:presLayoutVars>
      </dgm:prSet>
      <dgm:spPr/>
    </dgm:pt>
    <dgm:pt modelId="{B421C3A0-41B9-4E77-8C7E-27806330A9CA}" type="pres">
      <dgm:prSet presAssocID="{8F805C28-BCC0-4357-898F-C50961967561}" presName="parentLin" presStyleCnt="0"/>
      <dgm:spPr/>
    </dgm:pt>
    <dgm:pt modelId="{5301EBFB-9F85-4C28-A4F1-18DB651D5746}" type="pres">
      <dgm:prSet presAssocID="{8F805C28-BCC0-4357-898F-C50961967561}" presName="parentLeftMargin" presStyleLbl="node1" presStyleIdx="0" presStyleCnt="4"/>
      <dgm:spPr/>
    </dgm:pt>
    <dgm:pt modelId="{D6DD9D1B-A233-466A-B4EB-6229756CE3D8}" type="pres">
      <dgm:prSet presAssocID="{8F805C28-BCC0-4357-898F-C50961967561}" presName="parentText" presStyleLbl="node1" presStyleIdx="0" presStyleCnt="4">
        <dgm:presLayoutVars>
          <dgm:chMax val="0"/>
          <dgm:bulletEnabled val="1"/>
        </dgm:presLayoutVars>
      </dgm:prSet>
      <dgm:spPr/>
    </dgm:pt>
    <dgm:pt modelId="{3BB695C9-F3EA-47DE-81BB-7C6971EF4B27}" type="pres">
      <dgm:prSet presAssocID="{8F805C28-BCC0-4357-898F-C50961967561}" presName="negativeSpace" presStyleCnt="0"/>
      <dgm:spPr/>
    </dgm:pt>
    <dgm:pt modelId="{5A5C15E3-C4C5-461C-8FAB-EC4B00661F44}" type="pres">
      <dgm:prSet presAssocID="{8F805C28-BCC0-4357-898F-C50961967561}" presName="childText" presStyleLbl="conFgAcc1" presStyleIdx="0" presStyleCnt="4">
        <dgm:presLayoutVars>
          <dgm:bulletEnabled val="1"/>
        </dgm:presLayoutVars>
      </dgm:prSet>
      <dgm:spPr/>
    </dgm:pt>
    <dgm:pt modelId="{1ED73796-DF13-46BA-8B32-D8B788651721}" type="pres">
      <dgm:prSet presAssocID="{A1F42E6C-772B-438C-AE18-0C05F1EF469F}" presName="spaceBetweenRectangles" presStyleCnt="0"/>
      <dgm:spPr/>
    </dgm:pt>
    <dgm:pt modelId="{B96BB1B2-F2D8-4D6F-8617-5FC54AB8B3E3}" type="pres">
      <dgm:prSet presAssocID="{D5342472-F432-4BD7-98E3-B05AB3DD7EBF}" presName="parentLin" presStyleCnt="0"/>
      <dgm:spPr/>
    </dgm:pt>
    <dgm:pt modelId="{B5637822-CB33-4D50-BA47-967A4C0A5A27}" type="pres">
      <dgm:prSet presAssocID="{D5342472-F432-4BD7-98E3-B05AB3DD7EBF}" presName="parentLeftMargin" presStyleLbl="node1" presStyleIdx="0" presStyleCnt="4"/>
      <dgm:spPr/>
    </dgm:pt>
    <dgm:pt modelId="{9157B52F-7E85-48F6-87DF-44BE648197F7}" type="pres">
      <dgm:prSet presAssocID="{D5342472-F432-4BD7-98E3-B05AB3DD7EBF}" presName="parentText" presStyleLbl="node1" presStyleIdx="1" presStyleCnt="4">
        <dgm:presLayoutVars>
          <dgm:chMax val="0"/>
          <dgm:bulletEnabled val="1"/>
        </dgm:presLayoutVars>
      </dgm:prSet>
      <dgm:spPr/>
    </dgm:pt>
    <dgm:pt modelId="{9255B5D6-0B1F-4753-B599-F7724CADDB51}" type="pres">
      <dgm:prSet presAssocID="{D5342472-F432-4BD7-98E3-B05AB3DD7EBF}" presName="negativeSpace" presStyleCnt="0"/>
      <dgm:spPr/>
    </dgm:pt>
    <dgm:pt modelId="{17AD7BF7-3ADA-491F-B1CD-E89A851CF137}" type="pres">
      <dgm:prSet presAssocID="{D5342472-F432-4BD7-98E3-B05AB3DD7EBF}" presName="childText" presStyleLbl="conFgAcc1" presStyleIdx="1" presStyleCnt="4">
        <dgm:presLayoutVars>
          <dgm:bulletEnabled val="1"/>
        </dgm:presLayoutVars>
      </dgm:prSet>
      <dgm:spPr/>
    </dgm:pt>
    <dgm:pt modelId="{FE57633F-50EB-460B-813A-1A2E2416B412}" type="pres">
      <dgm:prSet presAssocID="{B8C9157F-242A-4DA5-9A91-D94578BADA57}" presName="spaceBetweenRectangles" presStyleCnt="0"/>
      <dgm:spPr/>
    </dgm:pt>
    <dgm:pt modelId="{37D1A655-8A3C-4AF1-A724-5DAC833E19A5}" type="pres">
      <dgm:prSet presAssocID="{42927558-8BBC-4BF6-AC7E-7A828D489685}" presName="parentLin" presStyleCnt="0"/>
      <dgm:spPr/>
    </dgm:pt>
    <dgm:pt modelId="{6BE762C0-2805-4297-A8E9-FF104BFDDFE8}" type="pres">
      <dgm:prSet presAssocID="{42927558-8BBC-4BF6-AC7E-7A828D489685}" presName="parentLeftMargin" presStyleLbl="node1" presStyleIdx="1" presStyleCnt="4"/>
      <dgm:spPr/>
    </dgm:pt>
    <dgm:pt modelId="{392386ED-7192-40C7-B337-0794B3692568}" type="pres">
      <dgm:prSet presAssocID="{42927558-8BBC-4BF6-AC7E-7A828D489685}" presName="parentText" presStyleLbl="node1" presStyleIdx="2" presStyleCnt="4">
        <dgm:presLayoutVars>
          <dgm:chMax val="0"/>
          <dgm:bulletEnabled val="1"/>
        </dgm:presLayoutVars>
      </dgm:prSet>
      <dgm:spPr/>
    </dgm:pt>
    <dgm:pt modelId="{2DC51288-A78B-449A-86F0-4A6F9B2CFDFB}" type="pres">
      <dgm:prSet presAssocID="{42927558-8BBC-4BF6-AC7E-7A828D489685}" presName="negativeSpace" presStyleCnt="0"/>
      <dgm:spPr/>
    </dgm:pt>
    <dgm:pt modelId="{F10E06CF-8198-43EB-9C28-7596218C5F81}" type="pres">
      <dgm:prSet presAssocID="{42927558-8BBC-4BF6-AC7E-7A828D489685}" presName="childText" presStyleLbl="conFgAcc1" presStyleIdx="2" presStyleCnt="4">
        <dgm:presLayoutVars>
          <dgm:bulletEnabled val="1"/>
        </dgm:presLayoutVars>
      </dgm:prSet>
      <dgm:spPr/>
    </dgm:pt>
    <dgm:pt modelId="{DD5EC826-118B-46CA-98DF-881395334997}" type="pres">
      <dgm:prSet presAssocID="{C572F0E4-01F7-4BC1-8A97-61595EFC40F5}" presName="spaceBetweenRectangles" presStyleCnt="0"/>
      <dgm:spPr/>
    </dgm:pt>
    <dgm:pt modelId="{799C6140-5493-48D7-BF3F-732B8BC15259}" type="pres">
      <dgm:prSet presAssocID="{7D5DD6EB-6C0A-4CCB-8E0C-A8D32A3897B5}" presName="parentLin" presStyleCnt="0"/>
      <dgm:spPr/>
    </dgm:pt>
    <dgm:pt modelId="{88DEC35A-E542-470B-9500-E4C68504CB0D}" type="pres">
      <dgm:prSet presAssocID="{7D5DD6EB-6C0A-4CCB-8E0C-A8D32A3897B5}" presName="parentLeftMargin" presStyleLbl="node1" presStyleIdx="2" presStyleCnt="4"/>
      <dgm:spPr/>
    </dgm:pt>
    <dgm:pt modelId="{BEC1E63F-E2A2-4446-A268-562F1D95F33D}" type="pres">
      <dgm:prSet presAssocID="{7D5DD6EB-6C0A-4CCB-8E0C-A8D32A3897B5}" presName="parentText" presStyleLbl="node1" presStyleIdx="3" presStyleCnt="4">
        <dgm:presLayoutVars>
          <dgm:chMax val="0"/>
          <dgm:bulletEnabled val="1"/>
        </dgm:presLayoutVars>
      </dgm:prSet>
      <dgm:spPr/>
    </dgm:pt>
    <dgm:pt modelId="{D57D7D63-99BB-440F-8D53-1C6DC9132864}" type="pres">
      <dgm:prSet presAssocID="{7D5DD6EB-6C0A-4CCB-8E0C-A8D32A3897B5}" presName="negativeSpace" presStyleCnt="0"/>
      <dgm:spPr/>
    </dgm:pt>
    <dgm:pt modelId="{E6B821B6-2690-40AB-921E-B1F77CD28C10}" type="pres">
      <dgm:prSet presAssocID="{7D5DD6EB-6C0A-4CCB-8E0C-A8D32A3897B5}" presName="childText" presStyleLbl="conFgAcc1" presStyleIdx="3" presStyleCnt="4">
        <dgm:presLayoutVars>
          <dgm:bulletEnabled val="1"/>
        </dgm:presLayoutVars>
      </dgm:prSet>
      <dgm:spPr/>
    </dgm:pt>
  </dgm:ptLst>
  <dgm:cxnLst>
    <dgm:cxn modelId="{19E4E607-9596-44B3-B5A4-C1DF029173AA}" type="presOf" srcId="{90B2927B-D28D-499F-9D6F-CA9CBA1630F2}" destId="{031A43E0-87FC-42E7-AF73-D7D35F849F3D}" srcOrd="0" destOrd="0" presId="urn:microsoft.com/office/officeart/2005/8/layout/list1"/>
    <dgm:cxn modelId="{54B4D728-9E56-4443-926C-CF24C12EC62E}" type="presOf" srcId="{7D5DD6EB-6C0A-4CCB-8E0C-A8D32A3897B5}" destId="{BEC1E63F-E2A2-4446-A268-562F1D95F33D}" srcOrd="1" destOrd="0" presId="urn:microsoft.com/office/officeart/2005/8/layout/list1"/>
    <dgm:cxn modelId="{ADBC832F-C57A-43B6-B17F-1670D0CCF100}" type="presOf" srcId="{42927558-8BBC-4BF6-AC7E-7A828D489685}" destId="{6BE762C0-2805-4297-A8E9-FF104BFDDFE8}" srcOrd="0" destOrd="0" presId="urn:microsoft.com/office/officeart/2005/8/layout/list1"/>
    <dgm:cxn modelId="{2EE2C53E-139B-41FF-B347-EB62ED173AA2}" type="presOf" srcId="{42927558-8BBC-4BF6-AC7E-7A828D489685}" destId="{392386ED-7192-40C7-B337-0794B3692568}" srcOrd="1" destOrd="0" presId="urn:microsoft.com/office/officeart/2005/8/layout/list1"/>
    <dgm:cxn modelId="{BC3BDE4A-0D57-4AAE-B84E-E4A0CDC62DF4}" srcId="{90B2927B-D28D-499F-9D6F-CA9CBA1630F2}" destId="{8F805C28-BCC0-4357-898F-C50961967561}" srcOrd="0" destOrd="0" parTransId="{5BE8AEB9-A90F-490E-9767-D9306DB490BE}" sibTransId="{A1F42E6C-772B-438C-AE18-0C05F1EF469F}"/>
    <dgm:cxn modelId="{55287E50-B44F-4D23-A837-5E7CA3D1E137}" type="presOf" srcId="{8F805C28-BCC0-4357-898F-C50961967561}" destId="{D6DD9D1B-A233-466A-B4EB-6229756CE3D8}" srcOrd="1" destOrd="0" presId="urn:microsoft.com/office/officeart/2005/8/layout/list1"/>
    <dgm:cxn modelId="{1FFBCD96-05D3-429E-9100-881B2A823446}" srcId="{8F805C28-BCC0-4357-898F-C50961967561}" destId="{B938E126-39E8-4794-AA03-5E7BE2E8C679}" srcOrd="0" destOrd="0" parTransId="{F1F35082-36E8-4124-AE6A-4B7A556B255C}" sibTransId="{E7BE1DA1-86FF-4F67-8D49-6A49BB7A92AD}"/>
    <dgm:cxn modelId="{351E489A-E993-40DC-B24B-801A2D0D98FC}" srcId="{90B2927B-D28D-499F-9D6F-CA9CBA1630F2}" destId="{7D5DD6EB-6C0A-4CCB-8E0C-A8D32A3897B5}" srcOrd="3" destOrd="0" parTransId="{A57E24A2-3FA8-4E41-9610-1607C6C0767A}" sibTransId="{A2DD7FD9-4E52-4C8E-A308-6C1CBDF56DD7}"/>
    <dgm:cxn modelId="{49F5D4A6-FA91-4D69-9E11-F12E30321417}" srcId="{90B2927B-D28D-499F-9D6F-CA9CBA1630F2}" destId="{D5342472-F432-4BD7-98E3-B05AB3DD7EBF}" srcOrd="1" destOrd="0" parTransId="{509622C7-7C6B-4E41-A4E4-47EE98B1B2E0}" sibTransId="{B8C9157F-242A-4DA5-9A91-D94578BADA57}"/>
    <dgm:cxn modelId="{253342B7-0B8E-42D7-BDD9-AB2695E32CCF}" type="presOf" srcId="{D5342472-F432-4BD7-98E3-B05AB3DD7EBF}" destId="{B5637822-CB33-4D50-BA47-967A4C0A5A27}" srcOrd="0" destOrd="0" presId="urn:microsoft.com/office/officeart/2005/8/layout/list1"/>
    <dgm:cxn modelId="{BF685DC2-C006-4549-BB2B-77747544307F}" type="presOf" srcId="{7D5DD6EB-6C0A-4CCB-8E0C-A8D32A3897B5}" destId="{88DEC35A-E542-470B-9500-E4C68504CB0D}" srcOrd="0" destOrd="0" presId="urn:microsoft.com/office/officeart/2005/8/layout/list1"/>
    <dgm:cxn modelId="{8FCACDC2-CE95-459B-9CAA-FD0FC5185CFE}" type="presOf" srcId="{B938E126-39E8-4794-AA03-5E7BE2E8C679}" destId="{5A5C15E3-C4C5-461C-8FAB-EC4B00661F44}" srcOrd="0" destOrd="0" presId="urn:microsoft.com/office/officeart/2005/8/layout/list1"/>
    <dgm:cxn modelId="{A170CFC9-900E-4E40-96F1-C8F605B18470}" type="presOf" srcId="{8F805C28-BCC0-4357-898F-C50961967561}" destId="{5301EBFB-9F85-4C28-A4F1-18DB651D5746}" srcOrd="0" destOrd="0" presId="urn:microsoft.com/office/officeart/2005/8/layout/list1"/>
    <dgm:cxn modelId="{EDB1FDD0-D0E5-4389-A1CC-4D802B2FC5F0}" type="presOf" srcId="{D5342472-F432-4BD7-98E3-B05AB3DD7EBF}" destId="{9157B52F-7E85-48F6-87DF-44BE648197F7}" srcOrd="1" destOrd="0" presId="urn:microsoft.com/office/officeart/2005/8/layout/list1"/>
    <dgm:cxn modelId="{364949E3-E498-4F26-A5DD-FD581E3FF30F}" srcId="{90B2927B-D28D-499F-9D6F-CA9CBA1630F2}" destId="{42927558-8BBC-4BF6-AC7E-7A828D489685}" srcOrd="2" destOrd="0" parTransId="{A98B3E75-F34F-48C8-A640-6DFBF4C8F3CF}" sibTransId="{C572F0E4-01F7-4BC1-8A97-61595EFC40F5}"/>
    <dgm:cxn modelId="{1359F525-969C-402C-8DE6-EE5CDE696E6A}" type="presParOf" srcId="{031A43E0-87FC-42E7-AF73-D7D35F849F3D}" destId="{B421C3A0-41B9-4E77-8C7E-27806330A9CA}" srcOrd="0" destOrd="0" presId="urn:microsoft.com/office/officeart/2005/8/layout/list1"/>
    <dgm:cxn modelId="{7BDFE3E3-1CB6-4BE5-87FD-58FBA2C30CF0}" type="presParOf" srcId="{B421C3A0-41B9-4E77-8C7E-27806330A9CA}" destId="{5301EBFB-9F85-4C28-A4F1-18DB651D5746}" srcOrd="0" destOrd="0" presId="urn:microsoft.com/office/officeart/2005/8/layout/list1"/>
    <dgm:cxn modelId="{53E129C2-59F5-4BCB-9D7C-CDD08278E04B}" type="presParOf" srcId="{B421C3A0-41B9-4E77-8C7E-27806330A9CA}" destId="{D6DD9D1B-A233-466A-B4EB-6229756CE3D8}" srcOrd="1" destOrd="0" presId="urn:microsoft.com/office/officeart/2005/8/layout/list1"/>
    <dgm:cxn modelId="{ACA7FC98-AA7E-474B-BBD9-22527E552894}" type="presParOf" srcId="{031A43E0-87FC-42E7-AF73-D7D35F849F3D}" destId="{3BB695C9-F3EA-47DE-81BB-7C6971EF4B27}" srcOrd="1" destOrd="0" presId="urn:microsoft.com/office/officeart/2005/8/layout/list1"/>
    <dgm:cxn modelId="{814D2CFD-1BE9-4EC6-AF28-907B6D4E070C}" type="presParOf" srcId="{031A43E0-87FC-42E7-AF73-D7D35F849F3D}" destId="{5A5C15E3-C4C5-461C-8FAB-EC4B00661F44}" srcOrd="2" destOrd="0" presId="urn:microsoft.com/office/officeart/2005/8/layout/list1"/>
    <dgm:cxn modelId="{CEE9569C-D053-4CFD-85C4-CBA698CCF338}" type="presParOf" srcId="{031A43E0-87FC-42E7-AF73-D7D35F849F3D}" destId="{1ED73796-DF13-46BA-8B32-D8B788651721}" srcOrd="3" destOrd="0" presId="urn:microsoft.com/office/officeart/2005/8/layout/list1"/>
    <dgm:cxn modelId="{5087AD25-1C46-4C84-9818-DBEEC67DDB16}" type="presParOf" srcId="{031A43E0-87FC-42E7-AF73-D7D35F849F3D}" destId="{B96BB1B2-F2D8-4D6F-8617-5FC54AB8B3E3}" srcOrd="4" destOrd="0" presId="urn:microsoft.com/office/officeart/2005/8/layout/list1"/>
    <dgm:cxn modelId="{5F1EC719-976F-4C89-9830-F73A5E51162C}" type="presParOf" srcId="{B96BB1B2-F2D8-4D6F-8617-5FC54AB8B3E3}" destId="{B5637822-CB33-4D50-BA47-967A4C0A5A27}" srcOrd="0" destOrd="0" presId="urn:microsoft.com/office/officeart/2005/8/layout/list1"/>
    <dgm:cxn modelId="{DBC4B746-193C-4485-BE6F-EA37DAD76F47}" type="presParOf" srcId="{B96BB1B2-F2D8-4D6F-8617-5FC54AB8B3E3}" destId="{9157B52F-7E85-48F6-87DF-44BE648197F7}" srcOrd="1" destOrd="0" presId="urn:microsoft.com/office/officeart/2005/8/layout/list1"/>
    <dgm:cxn modelId="{FEC8C58E-4DB8-49ED-A05C-21D92A25CF19}" type="presParOf" srcId="{031A43E0-87FC-42E7-AF73-D7D35F849F3D}" destId="{9255B5D6-0B1F-4753-B599-F7724CADDB51}" srcOrd="5" destOrd="0" presId="urn:microsoft.com/office/officeart/2005/8/layout/list1"/>
    <dgm:cxn modelId="{2350865D-A8CB-42F2-AE4D-35B401296E2C}" type="presParOf" srcId="{031A43E0-87FC-42E7-AF73-D7D35F849F3D}" destId="{17AD7BF7-3ADA-491F-B1CD-E89A851CF137}" srcOrd="6" destOrd="0" presId="urn:microsoft.com/office/officeart/2005/8/layout/list1"/>
    <dgm:cxn modelId="{FE3C6373-B1E4-4B08-B479-7E802A904E5D}" type="presParOf" srcId="{031A43E0-87FC-42E7-AF73-D7D35F849F3D}" destId="{FE57633F-50EB-460B-813A-1A2E2416B412}" srcOrd="7" destOrd="0" presId="urn:microsoft.com/office/officeart/2005/8/layout/list1"/>
    <dgm:cxn modelId="{86176E07-4A59-4905-9A4D-4F94EB356265}" type="presParOf" srcId="{031A43E0-87FC-42E7-AF73-D7D35F849F3D}" destId="{37D1A655-8A3C-4AF1-A724-5DAC833E19A5}" srcOrd="8" destOrd="0" presId="urn:microsoft.com/office/officeart/2005/8/layout/list1"/>
    <dgm:cxn modelId="{5D8E4686-3E41-401A-94DC-F995FFA3359B}" type="presParOf" srcId="{37D1A655-8A3C-4AF1-A724-5DAC833E19A5}" destId="{6BE762C0-2805-4297-A8E9-FF104BFDDFE8}" srcOrd="0" destOrd="0" presId="urn:microsoft.com/office/officeart/2005/8/layout/list1"/>
    <dgm:cxn modelId="{7805A5C6-00F9-4F0E-9A74-24BEF1DE0F08}" type="presParOf" srcId="{37D1A655-8A3C-4AF1-A724-5DAC833E19A5}" destId="{392386ED-7192-40C7-B337-0794B3692568}" srcOrd="1" destOrd="0" presId="urn:microsoft.com/office/officeart/2005/8/layout/list1"/>
    <dgm:cxn modelId="{5B18361B-A80E-498B-B517-98689DFAA63A}" type="presParOf" srcId="{031A43E0-87FC-42E7-AF73-D7D35F849F3D}" destId="{2DC51288-A78B-449A-86F0-4A6F9B2CFDFB}" srcOrd="9" destOrd="0" presId="urn:microsoft.com/office/officeart/2005/8/layout/list1"/>
    <dgm:cxn modelId="{723A242C-A9F7-4983-A6E8-E35286B7485B}" type="presParOf" srcId="{031A43E0-87FC-42E7-AF73-D7D35F849F3D}" destId="{F10E06CF-8198-43EB-9C28-7596218C5F81}" srcOrd="10" destOrd="0" presId="urn:microsoft.com/office/officeart/2005/8/layout/list1"/>
    <dgm:cxn modelId="{3B595234-BF3B-46B4-BEFE-24EE7F198E2C}" type="presParOf" srcId="{031A43E0-87FC-42E7-AF73-D7D35F849F3D}" destId="{DD5EC826-118B-46CA-98DF-881395334997}" srcOrd="11" destOrd="0" presId="urn:microsoft.com/office/officeart/2005/8/layout/list1"/>
    <dgm:cxn modelId="{3020B7D1-92B1-44C9-A21E-5CEF87F206B5}" type="presParOf" srcId="{031A43E0-87FC-42E7-AF73-D7D35F849F3D}" destId="{799C6140-5493-48D7-BF3F-732B8BC15259}" srcOrd="12" destOrd="0" presId="urn:microsoft.com/office/officeart/2005/8/layout/list1"/>
    <dgm:cxn modelId="{E45F1D5C-40C0-4CAB-8CB5-FFA9752A7B47}" type="presParOf" srcId="{799C6140-5493-48D7-BF3F-732B8BC15259}" destId="{88DEC35A-E542-470B-9500-E4C68504CB0D}" srcOrd="0" destOrd="0" presId="urn:microsoft.com/office/officeart/2005/8/layout/list1"/>
    <dgm:cxn modelId="{4E6BD7AB-4566-416B-A080-0DF21F298C2D}" type="presParOf" srcId="{799C6140-5493-48D7-BF3F-732B8BC15259}" destId="{BEC1E63F-E2A2-4446-A268-562F1D95F33D}" srcOrd="1" destOrd="0" presId="urn:microsoft.com/office/officeart/2005/8/layout/list1"/>
    <dgm:cxn modelId="{401EE6AC-D834-4689-801C-3F5DA8B9BA16}" type="presParOf" srcId="{031A43E0-87FC-42E7-AF73-D7D35F849F3D}" destId="{D57D7D63-99BB-440F-8D53-1C6DC9132864}" srcOrd="13" destOrd="0" presId="urn:microsoft.com/office/officeart/2005/8/layout/list1"/>
    <dgm:cxn modelId="{AB0BA123-D953-492A-A54A-72FDE399262B}" type="presParOf" srcId="{031A43E0-87FC-42E7-AF73-D7D35F849F3D}" destId="{E6B821B6-2690-40AB-921E-B1F77CD28C10}"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0B2927B-D28D-499F-9D6F-CA9CBA1630F2}"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zh-CN" altLang="en-US"/>
        </a:p>
      </dgm:t>
    </dgm:pt>
    <dgm:pt modelId="{8F805C28-BCC0-4357-898F-C50961967561}">
      <dgm:prSet phldrT="[文本]" custT="1"/>
      <dgm:spPr/>
      <dgm:t>
        <a:bodyPr/>
        <a:lstStyle/>
        <a:p>
          <a:r>
            <a:rPr lang="zh-CN" altLang="en-US" sz="2000" dirty="0"/>
            <a:t>线性核函数</a:t>
          </a:r>
        </a:p>
      </dgm:t>
    </dgm:pt>
    <dgm:pt modelId="{5BE8AEB9-A90F-490E-9767-D9306DB490BE}" type="parTrans" cxnId="{BC3BDE4A-0D57-4AAE-B84E-E4A0CDC62DF4}">
      <dgm:prSet/>
      <dgm:spPr/>
      <dgm:t>
        <a:bodyPr/>
        <a:lstStyle/>
        <a:p>
          <a:endParaRPr lang="zh-CN" altLang="en-US"/>
        </a:p>
      </dgm:t>
    </dgm:pt>
    <dgm:pt modelId="{A1F42E6C-772B-438C-AE18-0C05F1EF469F}" type="sibTrans" cxnId="{BC3BDE4A-0D57-4AAE-B84E-E4A0CDC62DF4}">
      <dgm:prSet/>
      <dgm:spPr/>
      <dgm:t>
        <a:bodyPr/>
        <a:lstStyle/>
        <a:p>
          <a:endParaRPr lang="zh-CN" altLang="en-US"/>
        </a:p>
      </dgm:t>
    </dgm:pt>
    <dgm:pt modelId="{D5342472-F432-4BD7-98E3-B05AB3DD7EBF}">
      <dgm:prSet phldrT="[文本]" custT="1"/>
      <dgm:spPr/>
      <dgm:t>
        <a:bodyPr/>
        <a:lstStyle/>
        <a:p>
          <a:r>
            <a:rPr lang="zh-CN" altLang="en-US" sz="2000" dirty="0"/>
            <a:t>多项式核函数</a:t>
          </a:r>
        </a:p>
      </dgm:t>
    </dgm:pt>
    <dgm:pt modelId="{509622C7-7C6B-4E41-A4E4-47EE98B1B2E0}" type="parTrans" cxnId="{49F5D4A6-FA91-4D69-9E11-F12E30321417}">
      <dgm:prSet/>
      <dgm:spPr/>
      <dgm:t>
        <a:bodyPr/>
        <a:lstStyle/>
        <a:p>
          <a:endParaRPr lang="zh-CN" altLang="en-US"/>
        </a:p>
      </dgm:t>
    </dgm:pt>
    <dgm:pt modelId="{B8C9157F-242A-4DA5-9A91-D94578BADA57}" type="sibTrans" cxnId="{49F5D4A6-FA91-4D69-9E11-F12E30321417}">
      <dgm:prSet/>
      <dgm:spPr/>
      <dgm:t>
        <a:bodyPr/>
        <a:lstStyle/>
        <a:p>
          <a:endParaRPr lang="zh-CN" altLang="en-US"/>
        </a:p>
      </dgm:t>
    </dgm:pt>
    <dgm:pt modelId="{42927558-8BBC-4BF6-AC7E-7A828D489685}">
      <dgm:prSet phldrT="[文本]" custT="1"/>
      <dgm:spPr/>
      <dgm:t>
        <a:bodyPr/>
        <a:lstStyle/>
        <a:p>
          <a:r>
            <a:rPr lang="zh-CN" altLang="en-US" sz="2000" dirty="0"/>
            <a:t>高斯核函数</a:t>
          </a:r>
        </a:p>
      </dgm:t>
    </dgm:pt>
    <dgm:pt modelId="{A98B3E75-F34F-48C8-A640-6DFBF4C8F3CF}" type="parTrans" cxnId="{364949E3-E498-4F26-A5DD-FD581E3FF30F}">
      <dgm:prSet/>
      <dgm:spPr/>
      <dgm:t>
        <a:bodyPr/>
        <a:lstStyle/>
        <a:p>
          <a:endParaRPr lang="zh-CN" altLang="en-US"/>
        </a:p>
      </dgm:t>
    </dgm:pt>
    <dgm:pt modelId="{C572F0E4-01F7-4BC1-8A97-61595EFC40F5}" type="sibTrans" cxnId="{364949E3-E498-4F26-A5DD-FD581E3FF30F}">
      <dgm:prSet/>
      <dgm:spPr/>
      <dgm:t>
        <a:bodyPr/>
        <a:lstStyle/>
        <a:p>
          <a:endParaRPr lang="zh-CN" altLang="en-US"/>
        </a:p>
      </dgm:t>
    </dgm:pt>
    <dgm:pt modelId="{7D5DD6EB-6C0A-4CCB-8E0C-A8D32A3897B5}">
      <dgm:prSet phldrT="[文本]" custT="1"/>
      <dgm:spPr/>
      <dgm:t>
        <a:bodyPr/>
        <a:lstStyle/>
        <a:p>
          <a:r>
            <a:rPr lang="en-US" sz="2000" dirty="0"/>
            <a:t>Sigmoid</a:t>
          </a:r>
          <a:r>
            <a:rPr lang="zh-CN" sz="2000" dirty="0"/>
            <a:t>核函数</a:t>
          </a:r>
          <a:endParaRPr lang="zh-CN" altLang="en-US" sz="2000" dirty="0"/>
        </a:p>
      </dgm:t>
    </dgm:pt>
    <dgm:pt modelId="{A57E24A2-3FA8-4E41-9610-1607C6C0767A}" type="parTrans" cxnId="{351E489A-E993-40DC-B24B-801A2D0D98FC}">
      <dgm:prSet/>
      <dgm:spPr/>
      <dgm:t>
        <a:bodyPr/>
        <a:lstStyle/>
        <a:p>
          <a:endParaRPr lang="zh-CN" altLang="en-US"/>
        </a:p>
      </dgm:t>
    </dgm:pt>
    <dgm:pt modelId="{A2DD7FD9-4E52-4C8E-A308-6C1CBDF56DD7}" type="sibTrans" cxnId="{351E489A-E993-40DC-B24B-801A2D0D98FC}">
      <dgm:prSet/>
      <dgm:spPr/>
      <dgm:t>
        <a:bodyPr/>
        <a:lstStyle/>
        <a:p>
          <a:endParaRPr lang="zh-CN" altLang="en-US"/>
        </a:p>
      </dgm:t>
    </dgm:pt>
    <dgm:pt modelId="{82ADDF2D-3FF6-407C-BC1C-AA5DA7A93D64}">
      <dgm:prSet phldrT="[文本]" custT="1"/>
      <dgm:spPr/>
      <dgm:t>
        <a:bodyPr/>
        <a:lstStyle/>
        <a:p>
          <a:r>
            <a:rPr lang="zh-CN" altLang="en-US" sz="1800" dirty="0"/>
            <a:t>多项式核函数可以实现将低维的输入空间映射到高维的特征空间，但是多项式核函数的参数多，当多项式的阶数比较高的时候，核矩阵的元素值将趋于无穷大或者无穷小，计算复杂度会大到无法计算。</a:t>
          </a:r>
        </a:p>
      </dgm:t>
    </dgm:pt>
    <dgm:pt modelId="{CAC9B4A8-2977-47C5-AAD1-AB26D4551E86}" type="parTrans" cxnId="{68FBB47B-62BB-42E5-BEDE-009686E29A10}">
      <dgm:prSet/>
      <dgm:spPr/>
      <dgm:t>
        <a:bodyPr/>
        <a:lstStyle/>
        <a:p>
          <a:endParaRPr lang="zh-CN" altLang="en-US"/>
        </a:p>
      </dgm:t>
    </dgm:pt>
    <dgm:pt modelId="{824E95F6-F3E3-48FF-B116-2BB0C2691CF1}" type="sibTrans" cxnId="{68FBB47B-62BB-42E5-BEDE-009686E29A10}">
      <dgm:prSet/>
      <dgm:spPr/>
      <dgm:t>
        <a:bodyPr/>
        <a:lstStyle/>
        <a:p>
          <a:endParaRPr lang="zh-CN" altLang="en-US"/>
        </a:p>
      </dgm:t>
    </dgm:pt>
    <dgm:pt modelId="{031A43E0-87FC-42E7-AF73-D7D35F849F3D}" type="pres">
      <dgm:prSet presAssocID="{90B2927B-D28D-499F-9D6F-CA9CBA1630F2}" presName="linear" presStyleCnt="0">
        <dgm:presLayoutVars>
          <dgm:dir/>
          <dgm:animLvl val="lvl"/>
          <dgm:resizeHandles val="exact"/>
        </dgm:presLayoutVars>
      </dgm:prSet>
      <dgm:spPr/>
    </dgm:pt>
    <dgm:pt modelId="{B421C3A0-41B9-4E77-8C7E-27806330A9CA}" type="pres">
      <dgm:prSet presAssocID="{8F805C28-BCC0-4357-898F-C50961967561}" presName="parentLin" presStyleCnt="0"/>
      <dgm:spPr/>
    </dgm:pt>
    <dgm:pt modelId="{5301EBFB-9F85-4C28-A4F1-18DB651D5746}" type="pres">
      <dgm:prSet presAssocID="{8F805C28-BCC0-4357-898F-C50961967561}" presName="parentLeftMargin" presStyleLbl="node1" presStyleIdx="0" presStyleCnt="4"/>
      <dgm:spPr/>
    </dgm:pt>
    <dgm:pt modelId="{D6DD9D1B-A233-466A-B4EB-6229756CE3D8}" type="pres">
      <dgm:prSet presAssocID="{8F805C28-BCC0-4357-898F-C50961967561}" presName="parentText" presStyleLbl="node1" presStyleIdx="0" presStyleCnt="4">
        <dgm:presLayoutVars>
          <dgm:chMax val="0"/>
          <dgm:bulletEnabled val="1"/>
        </dgm:presLayoutVars>
      </dgm:prSet>
      <dgm:spPr/>
    </dgm:pt>
    <dgm:pt modelId="{3BB695C9-F3EA-47DE-81BB-7C6971EF4B27}" type="pres">
      <dgm:prSet presAssocID="{8F805C28-BCC0-4357-898F-C50961967561}" presName="negativeSpace" presStyleCnt="0"/>
      <dgm:spPr/>
    </dgm:pt>
    <dgm:pt modelId="{5A5C15E3-C4C5-461C-8FAB-EC4B00661F44}" type="pres">
      <dgm:prSet presAssocID="{8F805C28-BCC0-4357-898F-C50961967561}" presName="childText" presStyleLbl="conFgAcc1" presStyleIdx="0" presStyleCnt="4">
        <dgm:presLayoutVars>
          <dgm:bulletEnabled val="1"/>
        </dgm:presLayoutVars>
      </dgm:prSet>
      <dgm:spPr/>
    </dgm:pt>
    <dgm:pt modelId="{1ED73796-DF13-46BA-8B32-D8B788651721}" type="pres">
      <dgm:prSet presAssocID="{A1F42E6C-772B-438C-AE18-0C05F1EF469F}" presName="spaceBetweenRectangles" presStyleCnt="0"/>
      <dgm:spPr/>
    </dgm:pt>
    <dgm:pt modelId="{B96BB1B2-F2D8-4D6F-8617-5FC54AB8B3E3}" type="pres">
      <dgm:prSet presAssocID="{D5342472-F432-4BD7-98E3-B05AB3DD7EBF}" presName="parentLin" presStyleCnt="0"/>
      <dgm:spPr/>
    </dgm:pt>
    <dgm:pt modelId="{B5637822-CB33-4D50-BA47-967A4C0A5A27}" type="pres">
      <dgm:prSet presAssocID="{D5342472-F432-4BD7-98E3-B05AB3DD7EBF}" presName="parentLeftMargin" presStyleLbl="node1" presStyleIdx="0" presStyleCnt="4"/>
      <dgm:spPr/>
    </dgm:pt>
    <dgm:pt modelId="{9157B52F-7E85-48F6-87DF-44BE648197F7}" type="pres">
      <dgm:prSet presAssocID="{D5342472-F432-4BD7-98E3-B05AB3DD7EBF}" presName="parentText" presStyleLbl="node1" presStyleIdx="1" presStyleCnt="4">
        <dgm:presLayoutVars>
          <dgm:chMax val="0"/>
          <dgm:bulletEnabled val="1"/>
        </dgm:presLayoutVars>
      </dgm:prSet>
      <dgm:spPr/>
    </dgm:pt>
    <dgm:pt modelId="{9255B5D6-0B1F-4753-B599-F7724CADDB51}" type="pres">
      <dgm:prSet presAssocID="{D5342472-F432-4BD7-98E3-B05AB3DD7EBF}" presName="negativeSpace" presStyleCnt="0"/>
      <dgm:spPr/>
    </dgm:pt>
    <dgm:pt modelId="{17AD7BF7-3ADA-491F-B1CD-E89A851CF137}" type="pres">
      <dgm:prSet presAssocID="{D5342472-F432-4BD7-98E3-B05AB3DD7EBF}" presName="childText" presStyleLbl="conFgAcc1" presStyleIdx="1" presStyleCnt="4">
        <dgm:presLayoutVars>
          <dgm:bulletEnabled val="1"/>
        </dgm:presLayoutVars>
      </dgm:prSet>
      <dgm:spPr/>
    </dgm:pt>
    <dgm:pt modelId="{FE57633F-50EB-460B-813A-1A2E2416B412}" type="pres">
      <dgm:prSet presAssocID="{B8C9157F-242A-4DA5-9A91-D94578BADA57}" presName="spaceBetweenRectangles" presStyleCnt="0"/>
      <dgm:spPr/>
    </dgm:pt>
    <dgm:pt modelId="{37D1A655-8A3C-4AF1-A724-5DAC833E19A5}" type="pres">
      <dgm:prSet presAssocID="{42927558-8BBC-4BF6-AC7E-7A828D489685}" presName="parentLin" presStyleCnt="0"/>
      <dgm:spPr/>
    </dgm:pt>
    <dgm:pt modelId="{6BE762C0-2805-4297-A8E9-FF104BFDDFE8}" type="pres">
      <dgm:prSet presAssocID="{42927558-8BBC-4BF6-AC7E-7A828D489685}" presName="parentLeftMargin" presStyleLbl="node1" presStyleIdx="1" presStyleCnt="4"/>
      <dgm:spPr/>
    </dgm:pt>
    <dgm:pt modelId="{392386ED-7192-40C7-B337-0794B3692568}" type="pres">
      <dgm:prSet presAssocID="{42927558-8BBC-4BF6-AC7E-7A828D489685}" presName="parentText" presStyleLbl="node1" presStyleIdx="2" presStyleCnt="4">
        <dgm:presLayoutVars>
          <dgm:chMax val="0"/>
          <dgm:bulletEnabled val="1"/>
        </dgm:presLayoutVars>
      </dgm:prSet>
      <dgm:spPr/>
    </dgm:pt>
    <dgm:pt modelId="{2DC51288-A78B-449A-86F0-4A6F9B2CFDFB}" type="pres">
      <dgm:prSet presAssocID="{42927558-8BBC-4BF6-AC7E-7A828D489685}" presName="negativeSpace" presStyleCnt="0"/>
      <dgm:spPr/>
    </dgm:pt>
    <dgm:pt modelId="{F10E06CF-8198-43EB-9C28-7596218C5F81}" type="pres">
      <dgm:prSet presAssocID="{42927558-8BBC-4BF6-AC7E-7A828D489685}" presName="childText" presStyleLbl="conFgAcc1" presStyleIdx="2" presStyleCnt="4">
        <dgm:presLayoutVars>
          <dgm:bulletEnabled val="1"/>
        </dgm:presLayoutVars>
      </dgm:prSet>
      <dgm:spPr/>
    </dgm:pt>
    <dgm:pt modelId="{DD5EC826-118B-46CA-98DF-881395334997}" type="pres">
      <dgm:prSet presAssocID="{C572F0E4-01F7-4BC1-8A97-61595EFC40F5}" presName="spaceBetweenRectangles" presStyleCnt="0"/>
      <dgm:spPr/>
    </dgm:pt>
    <dgm:pt modelId="{799C6140-5493-48D7-BF3F-732B8BC15259}" type="pres">
      <dgm:prSet presAssocID="{7D5DD6EB-6C0A-4CCB-8E0C-A8D32A3897B5}" presName="parentLin" presStyleCnt="0"/>
      <dgm:spPr/>
    </dgm:pt>
    <dgm:pt modelId="{88DEC35A-E542-470B-9500-E4C68504CB0D}" type="pres">
      <dgm:prSet presAssocID="{7D5DD6EB-6C0A-4CCB-8E0C-A8D32A3897B5}" presName="parentLeftMargin" presStyleLbl="node1" presStyleIdx="2" presStyleCnt="4"/>
      <dgm:spPr/>
    </dgm:pt>
    <dgm:pt modelId="{BEC1E63F-E2A2-4446-A268-562F1D95F33D}" type="pres">
      <dgm:prSet presAssocID="{7D5DD6EB-6C0A-4CCB-8E0C-A8D32A3897B5}" presName="parentText" presStyleLbl="node1" presStyleIdx="3" presStyleCnt="4">
        <dgm:presLayoutVars>
          <dgm:chMax val="0"/>
          <dgm:bulletEnabled val="1"/>
        </dgm:presLayoutVars>
      </dgm:prSet>
      <dgm:spPr/>
    </dgm:pt>
    <dgm:pt modelId="{D57D7D63-99BB-440F-8D53-1C6DC9132864}" type="pres">
      <dgm:prSet presAssocID="{7D5DD6EB-6C0A-4CCB-8E0C-A8D32A3897B5}" presName="negativeSpace" presStyleCnt="0"/>
      <dgm:spPr/>
    </dgm:pt>
    <dgm:pt modelId="{E6B821B6-2690-40AB-921E-B1F77CD28C10}" type="pres">
      <dgm:prSet presAssocID="{7D5DD6EB-6C0A-4CCB-8E0C-A8D32A3897B5}" presName="childText" presStyleLbl="conFgAcc1" presStyleIdx="3" presStyleCnt="4">
        <dgm:presLayoutVars>
          <dgm:bulletEnabled val="1"/>
        </dgm:presLayoutVars>
      </dgm:prSet>
      <dgm:spPr/>
    </dgm:pt>
  </dgm:ptLst>
  <dgm:cxnLst>
    <dgm:cxn modelId="{19E4E607-9596-44B3-B5A4-C1DF029173AA}" type="presOf" srcId="{90B2927B-D28D-499F-9D6F-CA9CBA1630F2}" destId="{031A43E0-87FC-42E7-AF73-D7D35F849F3D}" srcOrd="0" destOrd="0" presId="urn:microsoft.com/office/officeart/2005/8/layout/list1"/>
    <dgm:cxn modelId="{D86FB91D-DDC1-4AAA-B282-257D958B99AA}" type="presOf" srcId="{82ADDF2D-3FF6-407C-BC1C-AA5DA7A93D64}" destId="{17AD7BF7-3ADA-491F-B1CD-E89A851CF137}" srcOrd="0" destOrd="0" presId="urn:microsoft.com/office/officeart/2005/8/layout/list1"/>
    <dgm:cxn modelId="{54B4D728-9E56-4443-926C-CF24C12EC62E}" type="presOf" srcId="{7D5DD6EB-6C0A-4CCB-8E0C-A8D32A3897B5}" destId="{BEC1E63F-E2A2-4446-A268-562F1D95F33D}" srcOrd="1" destOrd="0" presId="urn:microsoft.com/office/officeart/2005/8/layout/list1"/>
    <dgm:cxn modelId="{ADBC832F-C57A-43B6-B17F-1670D0CCF100}" type="presOf" srcId="{42927558-8BBC-4BF6-AC7E-7A828D489685}" destId="{6BE762C0-2805-4297-A8E9-FF104BFDDFE8}" srcOrd="0" destOrd="0" presId="urn:microsoft.com/office/officeart/2005/8/layout/list1"/>
    <dgm:cxn modelId="{2EE2C53E-139B-41FF-B347-EB62ED173AA2}" type="presOf" srcId="{42927558-8BBC-4BF6-AC7E-7A828D489685}" destId="{392386ED-7192-40C7-B337-0794B3692568}" srcOrd="1" destOrd="0" presId="urn:microsoft.com/office/officeart/2005/8/layout/list1"/>
    <dgm:cxn modelId="{BC3BDE4A-0D57-4AAE-B84E-E4A0CDC62DF4}" srcId="{90B2927B-D28D-499F-9D6F-CA9CBA1630F2}" destId="{8F805C28-BCC0-4357-898F-C50961967561}" srcOrd="0" destOrd="0" parTransId="{5BE8AEB9-A90F-490E-9767-D9306DB490BE}" sibTransId="{A1F42E6C-772B-438C-AE18-0C05F1EF469F}"/>
    <dgm:cxn modelId="{55287E50-B44F-4D23-A837-5E7CA3D1E137}" type="presOf" srcId="{8F805C28-BCC0-4357-898F-C50961967561}" destId="{D6DD9D1B-A233-466A-B4EB-6229756CE3D8}" srcOrd="1" destOrd="0" presId="urn:microsoft.com/office/officeart/2005/8/layout/list1"/>
    <dgm:cxn modelId="{68FBB47B-62BB-42E5-BEDE-009686E29A10}" srcId="{D5342472-F432-4BD7-98E3-B05AB3DD7EBF}" destId="{82ADDF2D-3FF6-407C-BC1C-AA5DA7A93D64}" srcOrd="0" destOrd="0" parTransId="{CAC9B4A8-2977-47C5-AAD1-AB26D4551E86}" sibTransId="{824E95F6-F3E3-48FF-B116-2BB0C2691CF1}"/>
    <dgm:cxn modelId="{351E489A-E993-40DC-B24B-801A2D0D98FC}" srcId="{90B2927B-D28D-499F-9D6F-CA9CBA1630F2}" destId="{7D5DD6EB-6C0A-4CCB-8E0C-A8D32A3897B5}" srcOrd="3" destOrd="0" parTransId="{A57E24A2-3FA8-4E41-9610-1607C6C0767A}" sibTransId="{A2DD7FD9-4E52-4C8E-A308-6C1CBDF56DD7}"/>
    <dgm:cxn modelId="{49F5D4A6-FA91-4D69-9E11-F12E30321417}" srcId="{90B2927B-D28D-499F-9D6F-CA9CBA1630F2}" destId="{D5342472-F432-4BD7-98E3-B05AB3DD7EBF}" srcOrd="1" destOrd="0" parTransId="{509622C7-7C6B-4E41-A4E4-47EE98B1B2E0}" sibTransId="{B8C9157F-242A-4DA5-9A91-D94578BADA57}"/>
    <dgm:cxn modelId="{253342B7-0B8E-42D7-BDD9-AB2695E32CCF}" type="presOf" srcId="{D5342472-F432-4BD7-98E3-B05AB3DD7EBF}" destId="{B5637822-CB33-4D50-BA47-967A4C0A5A27}" srcOrd="0" destOrd="0" presId="urn:microsoft.com/office/officeart/2005/8/layout/list1"/>
    <dgm:cxn modelId="{BF685DC2-C006-4549-BB2B-77747544307F}" type="presOf" srcId="{7D5DD6EB-6C0A-4CCB-8E0C-A8D32A3897B5}" destId="{88DEC35A-E542-470B-9500-E4C68504CB0D}" srcOrd="0" destOrd="0" presId="urn:microsoft.com/office/officeart/2005/8/layout/list1"/>
    <dgm:cxn modelId="{A170CFC9-900E-4E40-96F1-C8F605B18470}" type="presOf" srcId="{8F805C28-BCC0-4357-898F-C50961967561}" destId="{5301EBFB-9F85-4C28-A4F1-18DB651D5746}" srcOrd="0" destOrd="0" presId="urn:microsoft.com/office/officeart/2005/8/layout/list1"/>
    <dgm:cxn modelId="{EDB1FDD0-D0E5-4389-A1CC-4D802B2FC5F0}" type="presOf" srcId="{D5342472-F432-4BD7-98E3-B05AB3DD7EBF}" destId="{9157B52F-7E85-48F6-87DF-44BE648197F7}" srcOrd="1" destOrd="0" presId="urn:microsoft.com/office/officeart/2005/8/layout/list1"/>
    <dgm:cxn modelId="{364949E3-E498-4F26-A5DD-FD581E3FF30F}" srcId="{90B2927B-D28D-499F-9D6F-CA9CBA1630F2}" destId="{42927558-8BBC-4BF6-AC7E-7A828D489685}" srcOrd="2" destOrd="0" parTransId="{A98B3E75-F34F-48C8-A640-6DFBF4C8F3CF}" sibTransId="{C572F0E4-01F7-4BC1-8A97-61595EFC40F5}"/>
    <dgm:cxn modelId="{1359F525-969C-402C-8DE6-EE5CDE696E6A}" type="presParOf" srcId="{031A43E0-87FC-42E7-AF73-D7D35F849F3D}" destId="{B421C3A0-41B9-4E77-8C7E-27806330A9CA}" srcOrd="0" destOrd="0" presId="urn:microsoft.com/office/officeart/2005/8/layout/list1"/>
    <dgm:cxn modelId="{7BDFE3E3-1CB6-4BE5-87FD-58FBA2C30CF0}" type="presParOf" srcId="{B421C3A0-41B9-4E77-8C7E-27806330A9CA}" destId="{5301EBFB-9F85-4C28-A4F1-18DB651D5746}" srcOrd="0" destOrd="0" presId="urn:microsoft.com/office/officeart/2005/8/layout/list1"/>
    <dgm:cxn modelId="{53E129C2-59F5-4BCB-9D7C-CDD08278E04B}" type="presParOf" srcId="{B421C3A0-41B9-4E77-8C7E-27806330A9CA}" destId="{D6DD9D1B-A233-466A-B4EB-6229756CE3D8}" srcOrd="1" destOrd="0" presId="urn:microsoft.com/office/officeart/2005/8/layout/list1"/>
    <dgm:cxn modelId="{ACA7FC98-AA7E-474B-BBD9-22527E552894}" type="presParOf" srcId="{031A43E0-87FC-42E7-AF73-D7D35F849F3D}" destId="{3BB695C9-F3EA-47DE-81BB-7C6971EF4B27}" srcOrd="1" destOrd="0" presId="urn:microsoft.com/office/officeart/2005/8/layout/list1"/>
    <dgm:cxn modelId="{814D2CFD-1BE9-4EC6-AF28-907B6D4E070C}" type="presParOf" srcId="{031A43E0-87FC-42E7-AF73-D7D35F849F3D}" destId="{5A5C15E3-C4C5-461C-8FAB-EC4B00661F44}" srcOrd="2" destOrd="0" presId="urn:microsoft.com/office/officeart/2005/8/layout/list1"/>
    <dgm:cxn modelId="{CEE9569C-D053-4CFD-85C4-CBA698CCF338}" type="presParOf" srcId="{031A43E0-87FC-42E7-AF73-D7D35F849F3D}" destId="{1ED73796-DF13-46BA-8B32-D8B788651721}" srcOrd="3" destOrd="0" presId="urn:microsoft.com/office/officeart/2005/8/layout/list1"/>
    <dgm:cxn modelId="{5087AD25-1C46-4C84-9818-DBEEC67DDB16}" type="presParOf" srcId="{031A43E0-87FC-42E7-AF73-D7D35F849F3D}" destId="{B96BB1B2-F2D8-4D6F-8617-5FC54AB8B3E3}" srcOrd="4" destOrd="0" presId="urn:microsoft.com/office/officeart/2005/8/layout/list1"/>
    <dgm:cxn modelId="{5F1EC719-976F-4C89-9830-F73A5E51162C}" type="presParOf" srcId="{B96BB1B2-F2D8-4D6F-8617-5FC54AB8B3E3}" destId="{B5637822-CB33-4D50-BA47-967A4C0A5A27}" srcOrd="0" destOrd="0" presId="urn:microsoft.com/office/officeart/2005/8/layout/list1"/>
    <dgm:cxn modelId="{DBC4B746-193C-4485-BE6F-EA37DAD76F47}" type="presParOf" srcId="{B96BB1B2-F2D8-4D6F-8617-5FC54AB8B3E3}" destId="{9157B52F-7E85-48F6-87DF-44BE648197F7}" srcOrd="1" destOrd="0" presId="urn:microsoft.com/office/officeart/2005/8/layout/list1"/>
    <dgm:cxn modelId="{FEC8C58E-4DB8-49ED-A05C-21D92A25CF19}" type="presParOf" srcId="{031A43E0-87FC-42E7-AF73-D7D35F849F3D}" destId="{9255B5D6-0B1F-4753-B599-F7724CADDB51}" srcOrd="5" destOrd="0" presId="urn:microsoft.com/office/officeart/2005/8/layout/list1"/>
    <dgm:cxn modelId="{2350865D-A8CB-42F2-AE4D-35B401296E2C}" type="presParOf" srcId="{031A43E0-87FC-42E7-AF73-D7D35F849F3D}" destId="{17AD7BF7-3ADA-491F-B1CD-E89A851CF137}" srcOrd="6" destOrd="0" presId="urn:microsoft.com/office/officeart/2005/8/layout/list1"/>
    <dgm:cxn modelId="{FE3C6373-B1E4-4B08-B479-7E802A904E5D}" type="presParOf" srcId="{031A43E0-87FC-42E7-AF73-D7D35F849F3D}" destId="{FE57633F-50EB-460B-813A-1A2E2416B412}" srcOrd="7" destOrd="0" presId="urn:microsoft.com/office/officeart/2005/8/layout/list1"/>
    <dgm:cxn modelId="{86176E07-4A59-4905-9A4D-4F94EB356265}" type="presParOf" srcId="{031A43E0-87FC-42E7-AF73-D7D35F849F3D}" destId="{37D1A655-8A3C-4AF1-A724-5DAC833E19A5}" srcOrd="8" destOrd="0" presId="urn:microsoft.com/office/officeart/2005/8/layout/list1"/>
    <dgm:cxn modelId="{5D8E4686-3E41-401A-94DC-F995FFA3359B}" type="presParOf" srcId="{37D1A655-8A3C-4AF1-A724-5DAC833E19A5}" destId="{6BE762C0-2805-4297-A8E9-FF104BFDDFE8}" srcOrd="0" destOrd="0" presId="urn:microsoft.com/office/officeart/2005/8/layout/list1"/>
    <dgm:cxn modelId="{7805A5C6-00F9-4F0E-9A74-24BEF1DE0F08}" type="presParOf" srcId="{37D1A655-8A3C-4AF1-A724-5DAC833E19A5}" destId="{392386ED-7192-40C7-B337-0794B3692568}" srcOrd="1" destOrd="0" presId="urn:microsoft.com/office/officeart/2005/8/layout/list1"/>
    <dgm:cxn modelId="{5B18361B-A80E-498B-B517-98689DFAA63A}" type="presParOf" srcId="{031A43E0-87FC-42E7-AF73-D7D35F849F3D}" destId="{2DC51288-A78B-449A-86F0-4A6F9B2CFDFB}" srcOrd="9" destOrd="0" presId="urn:microsoft.com/office/officeart/2005/8/layout/list1"/>
    <dgm:cxn modelId="{723A242C-A9F7-4983-A6E8-E35286B7485B}" type="presParOf" srcId="{031A43E0-87FC-42E7-AF73-D7D35F849F3D}" destId="{F10E06CF-8198-43EB-9C28-7596218C5F81}" srcOrd="10" destOrd="0" presId="urn:microsoft.com/office/officeart/2005/8/layout/list1"/>
    <dgm:cxn modelId="{3B595234-BF3B-46B4-BEFE-24EE7F198E2C}" type="presParOf" srcId="{031A43E0-87FC-42E7-AF73-D7D35F849F3D}" destId="{DD5EC826-118B-46CA-98DF-881395334997}" srcOrd="11" destOrd="0" presId="urn:microsoft.com/office/officeart/2005/8/layout/list1"/>
    <dgm:cxn modelId="{3020B7D1-92B1-44C9-A21E-5CEF87F206B5}" type="presParOf" srcId="{031A43E0-87FC-42E7-AF73-D7D35F849F3D}" destId="{799C6140-5493-48D7-BF3F-732B8BC15259}" srcOrd="12" destOrd="0" presId="urn:microsoft.com/office/officeart/2005/8/layout/list1"/>
    <dgm:cxn modelId="{E45F1D5C-40C0-4CAB-8CB5-FFA9752A7B47}" type="presParOf" srcId="{799C6140-5493-48D7-BF3F-732B8BC15259}" destId="{88DEC35A-E542-470B-9500-E4C68504CB0D}" srcOrd="0" destOrd="0" presId="urn:microsoft.com/office/officeart/2005/8/layout/list1"/>
    <dgm:cxn modelId="{4E6BD7AB-4566-416B-A080-0DF21F298C2D}" type="presParOf" srcId="{799C6140-5493-48D7-BF3F-732B8BC15259}" destId="{BEC1E63F-E2A2-4446-A268-562F1D95F33D}" srcOrd="1" destOrd="0" presId="urn:microsoft.com/office/officeart/2005/8/layout/list1"/>
    <dgm:cxn modelId="{401EE6AC-D834-4689-801C-3F5DA8B9BA16}" type="presParOf" srcId="{031A43E0-87FC-42E7-AF73-D7D35F849F3D}" destId="{D57D7D63-99BB-440F-8D53-1C6DC9132864}" srcOrd="13" destOrd="0" presId="urn:microsoft.com/office/officeart/2005/8/layout/list1"/>
    <dgm:cxn modelId="{AB0BA123-D953-492A-A54A-72FDE399262B}" type="presParOf" srcId="{031A43E0-87FC-42E7-AF73-D7D35F849F3D}" destId="{E6B821B6-2690-40AB-921E-B1F77CD28C10}"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0B2927B-D28D-499F-9D6F-CA9CBA1630F2}"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zh-CN" altLang="en-US"/>
        </a:p>
      </dgm:t>
    </dgm:pt>
    <dgm:pt modelId="{8F805C28-BCC0-4357-898F-C50961967561}">
      <dgm:prSet phldrT="[文本]" custT="1"/>
      <dgm:spPr/>
      <dgm:t>
        <a:bodyPr/>
        <a:lstStyle/>
        <a:p>
          <a:r>
            <a:rPr lang="zh-CN" altLang="en-US" sz="2000" dirty="0"/>
            <a:t>线性核函数</a:t>
          </a:r>
        </a:p>
      </dgm:t>
    </dgm:pt>
    <dgm:pt modelId="{5BE8AEB9-A90F-490E-9767-D9306DB490BE}" type="parTrans" cxnId="{BC3BDE4A-0D57-4AAE-B84E-E4A0CDC62DF4}">
      <dgm:prSet/>
      <dgm:spPr/>
      <dgm:t>
        <a:bodyPr/>
        <a:lstStyle/>
        <a:p>
          <a:endParaRPr lang="zh-CN" altLang="en-US"/>
        </a:p>
      </dgm:t>
    </dgm:pt>
    <dgm:pt modelId="{A1F42E6C-772B-438C-AE18-0C05F1EF469F}" type="sibTrans" cxnId="{BC3BDE4A-0D57-4AAE-B84E-E4A0CDC62DF4}">
      <dgm:prSet/>
      <dgm:spPr/>
      <dgm:t>
        <a:bodyPr/>
        <a:lstStyle/>
        <a:p>
          <a:endParaRPr lang="zh-CN" altLang="en-US"/>
        </a:p>
      </dgm:t>
    </dgm:pt>
    <dgm:pt modelId="{D5342472-F432-4BD7-98E3-B05AB3DD7EBF}">
      <dgm:prSet phldrT="[文本]" custT="1"/>
      <dgm:spPr/>
      <dgm:t>
        <a:bodyPr/>
        <a:lstStyle/>
        <a:p>
          <a:r>
            <a:rPr lang="zh-CN" altLang="en-US" sz="2000" dirty="0"/>
            <a:t>多项式核函数</a:t>
          </a:r>
        </a:p>
      </dgm:t>
    </dgm:pt>
    <dgm:pt modelId="{509622C7-7C6B-4E41-A4E4-47EE98B1B2E0}" type="parTrans" cxnId="{49F5D4A6-FA91-4D69-9E11-F12E30321417}">
      <dgm:prSet/>
      <dgm:spPr/>
      <dgm:t>
        <a:bodyPr/>
        <a:lstStyle/>
        <a:p>
          <a:endParaRPr lang="zh-CN" altLang="en-US"/>
        </a:p>
      </dgm:t>
    </dgm:pt>
    <dgm:pt modelId="{B8C9157F-242A-4DA5-9A91-D94578BADA57}" type="sibTrans" cxnId="{49F5D4A6-FA91-4D69-9E11-F12E30321417}">
      <dgm:prSet/>
      <dgm:spPr/>
      <dgm:t>
        <a:bodyPr/>
        <a:lstStyle/>
        <a:p>
          <a:endParaRPr lang="zh-CN" altLang="en-US"/>
        </a:p>
      </dgm:t>
    </dgm:pt>
    <dgm:pt modelId="{42927558-8BBC-4BF6-AC7E-7A828D489685}">
      <dgm:prSet phldrT="[文本]" custT="1"/>
      <dgm:spPr/>
      <dgm:t>
        <a:bodyPr/>
        <a:lstStyle/>
        <a:p>
          <a:r>
            <a:rPr lang="zh-CN" altLang="en-US" sz="2000" dirty="0"/>
            <a:t>高斯核函数</a:t>
          </a:r>
        </a:p>
      </dgm:t>
    </dgm:pt>
    <dgm:pt modelId="{A98B3E75-F34F-48C8-A640-6DFBF4C8F3CF}" type="parTrans" cxnId="{364949E3-E498-4F26-A5DD-FD581E3FF30F}">
      <dgm:prSet/>
      <dgm:spPr/>
      <dgm:t>
        <a:bodyPr/>
        <a:lstStyle/>
        <a:p>
          <a:endParaRPr lang="zh-CN" altLang="en-US"/>
        </a:p>
      </dgm:t>
    </dgm:pt>
    <dgm:pt modelId="{C572F0E4-01F7-4BC1-8A97-61595EFC40F5}" type="sibTrans" cxnId="{364949E3-E498-4F26-A5DD-FD581E3FF30F}">
      <dgm:prSet/>
      <dgm:spPr/>
      <dgm:t>
        <a:bodyPr/>
        <a:lstStyle/>
        <a:p>
          <a:endParaRPr lang="zh-CN" altLang="en-US"/>
        </a:p>
      </dgm:t>
    </dgm:pt>
    <dgm:pt modelId="{7D5DD6EB-6C0A-4CCB-8E0C-A8D32A3897B5}">
      <dgm:prSet phldrT="[文本]" custT="1"/>
      <dgm:spPr/>
      <dgm:t>
        <a:bodyPr/>
        <a:lstStyle/>
        <a:p>
          <a:r>
            <a:rPr lang="en-US" sz="2000" dirty="0"/>
            <a:t>Sigmoid</a:t>
          </a:r>
          <a:r>
            <a:rPr lang="zh-CN" sz="2000" dirty="0"/>
            <a:t>核函数</a:t>
          </a:r>
          <a:endParaRPr lang="zh-CN" altLang="en-US" sz="2000" dirty="0"/>
        </a:p>
      </dgm:t>
    </dgm:pt>
    <dgm:pt modelId="{A57E24A2-3FA8-4E41-9610-1607C6C0767A}" type="parTrans" cxnId="{351E489A-E993-40DC-B24B-801A2D0D98FC}">
      <dgm:prSet/>
      <dgm:spPr/>
      <dgm:t>
        <a:bodyPr/>
        <a:lstStyle/>
        <a:p>
          <a:endParaRPr lang="zh-CN" altLang="en-US"/>
        </a:p>
      </dgm:t>
    </dgm:pt>
    <dgm:pt modelId="{A2DD7FD9-4E52-4C8E-A308-6C1CBDF56DD7}" type="sibTrans" cxnId="{351E489A-E993-40DC-B24B-801A2D0D98FC}">
      <dgm:prSet/>
      <dgm:spPr/>
      <dgm:t>
        <a:bodyPr/>
        <a:lstStyle/>
        <a:p>
          <a:endParaRPr lang="zh-CN" altLang="en-US"/>
        </a:p>
      </dgm:t>
    </dgm:pt>
    <dgm:pt modelId="{A979CC7B-61E0-4DAF-A142-267A8E8788DB}">
      <dgm:prSet phldrT="[文本]" custT="1"/>
      <dgm:spPr/>
      <dgm:t>
        <a:bodyPr/>
        <a:lstStyle/>
        <a:p>
          <a:r>
            <a:rPr lang="zh-CN" altLang="en-US" sz="1800" dirty="0"/>
            <a:t>高斯核函数是一种局部性强的核函数，其可以将一个样本映射到一个更高维的空间内，该核函数是应用最广的一个，无论大样本还是小样本都有比较好的性能，而且其相对于多项式核函数参数要少，因此大多数情况下在不知道用什么核函数的时候，优先使用高斯核函数。</a:t>
          </a:r>
        </a:p>
      </dgm:t>
    </dgm:pt>
    <dgm:pt modelId="{ACD77542-2C62-498F-BD8F-7AB5E4883A23}" type="parTrans" cxnId="{7B640DED-B02A-4D99-B47C-E1D17D863271}">
      <dgm:prSet/>
      <dgm:spPr/>
      <dgm:t>
        <a:bodyPr/>
        <a:lstStyle/>
        <a:p>
          <a:endParaRPr lang="zh-CN" altLang="en-US"/>
        </a:p>
      </dgm:t>
    </dgm:pt>
    <dgm:pt modelId="{8325ED6E-6355-47B3-B2C9-8981F3683042}" type="sibTrans" cxnId="{7B640DED-B02A-4D99-B47C-E1D17D863271}">
      <dgm:prSet/>
      <dgm:spPr/>
      <dgm:t>
        <a:bodyPr/>
        <a:lstStyle/>
        <a:p>
          <a:endParaRPr lang="zh-CN" altLang="en-US"/>
        </a:p>
      </dgm:t>
    </dgm:pt>
    <dgm:pt modelId="{031A43E0-87FC-42E7-AF73-D7D35F849F3D}" type="pres">
      <dgm:prSet presAssocID="{90B2927B-D28D-499F-9D6F-CA9CBA1630F2}" presName="linear" presStyleCnt="0">
        <dgm:presLayoutVars>
          <dgm:dir/>
          <dgm:animLvl val="lvl"/>
          <dgm:resizeHandles val="exact"/>
        </dgm:presLayoutVars>
      </dgm:prSet>
      <dgm:spPr/>
    </dgm:pt>
    <dgm:pt modelId="{B421C3A0-41B9-4E77-8C7E-27806330A9CA}" type="pres">
      <dgm:prSet presAssocID="{8F805C28-BCC0-4357-898F-C50961967561}" presName="parentLin" presStyleCnt="0"/>
      <dgm:spPr/>
    </dgm:pt>
    <dgm:pt modelId="{5301EBFB-9F85-4C28-A4F1-18DB651D5746}" type="pres">
      <dgm:prSet presAssocID="{8F805C28-BCC0-4357-898F-C50961967561}" presName="parentLeftMargin" presStyleLbl="node1" presStyleIdx="0" presStyleCnt="4"/>
      <dgm:spPr/>
    </dgm:pt>
    <dgm:pt modelId="{D6DD9D1B-A233-466A-B4EB-6229756CE3D8}" type="pres">
      <dgm:prSet presAssocID="{8F805C28-BCC0-4357-898F-C50961967561}" presName="parentText" presStyleLbl="node1" presStyleIdx="0" presStyleCnt="4">
        <dgm:presLayoutVars>
          <dgm:chMax val="0"/>
          <dgm:bulletEnabled val="1"/>
        </dgm:presLayoutVars>
      </dgm:prSet>
      <dgm:spPr/>
    </dgm:pt>
    <dgm:pt modelId="{3BB695C9-F3EA-47DE-81BB-7C6971EF4B27}" type="pres">
      <dgm:prSet presAssocID="{8F805C28-BCC0-4357-898F-C50961967561}" presName="negativeSpace" presStyleCnt="0"/>
      <dgm:spPr/>
    </dgm:pt>
    <dgm:pt modelId="{5A5C15E3-C4C5-461C-8FAB-EC4B00661F44}" type="pres">
      <dgm:prSet presAssocID="{8F805C28-BCC0-4357-898F-C50961967561}" presName="childText" presStyleLbl="conFgAcc1" presStyleIdx="0" presStyleCnt="4">
        <dgm:presLayoutVars>
          <dgm:bulletEnabled val="1"/>
        </dgm:presLayoutVars>
      </dgm:prSet>
      <dgm:spPr/>
    </dgm:pt>
    <dgm:pt modelId="{1ED73796-DF13-46BA-8B32-D8B788651721}" type="pres">
      <dgm:prSet presAssocID="{A1F42E6C-772B-438C-AE18-0C05F1EF469F}" presName="spaceBetweenRectangles" presStyleCnt="0"/>
      <dgm:spPr/>
    </dgm:pt>
    <dgm:pt modelId="{B96BB1B2-F2D8-4D6F-8617-5FC54AB8B3E3}" type="pres">
      <dgm:prSet presAssocID="{D5342472-F432-4BD7-98E3-B05AB3DD7EBF}" presName="parentLin" presStyleCnt="0"/>
      <dgm:spPr/>
    </dgm:pt>
    <dgm:pt modelId="{B5637822-CB33-4D50-BA47-967A4C0A5A27}" type="pres">
      <dgm:prSet presAssocID="{D5342472-F432-4BD7-98E3-B05AB3DD7EBF}" presName="parentLeftMargin" presStyleLbl="node1" presStyleIdx="0" presStyleCnt="4"/>
      <dgm:spPr/>
    </dgm:pt>
    <dgm:pt modelId="{9157B52F-7E85-48F6-87DF-44BE648197F7}" type="pres">
      <dgm:prSet presAssocID="{D5342472-F432-4BD7-98E3-B05AB3DD7EBF}" presName="parentText" presStyleLbl="node1" presStyleIdx="1" presStyleCnt="4">
        <dgm:presLayoutVars>
          <dgm:chMax val="0"/>
          <dgm:bulletEnabled val="1"/>
        </dgm:presLayoutVars>
      </dgm:prSet>
      <dgm:spPr/>
    </dgm:pt>
    <dgm:pt modelId="{9255B5D6-0B1F-4753-B599-F7724CADDB51}" type="pres">
      <dgm:prSet presAssocID="{D5342472-F432-4BD7-98E3-B05AB3DD7EBF}" presName="negativeSpace" presStyleCnt="0"/>
      <dgm:spPr/>
    </dgm:pt>
    <dgm:pt modelId="{17AD7BF7-3ADA-491F-B1CD-E89A851CF137}" type="pres">
      <dgm:prSet presAssocID="{D5342472-F432-4BD7-98E3-B05AB3DD7EBF}" presName="childText" presStyleLbl="conFgAcc1" presStyleIdx="1" presStyleCnt="4">
        <dgm:presLayoutVars>
          <dgm:bulletEnabled val="1"/>
        </dgm:presLayoutVars>
      </dgm:prSet>
      <dgm:spPr/>
    </dgm:pt>
    <dgm:pt modelId="{FE57633F-50EB-460B-813A-1A2E2416B412}" type="pres">
      <dgm:prSet presAssocID="{B8C9157F-242A-4DA5-9A91-D94578BADA57}" presName="spaceBetweenRectangles" presStyleCnt="0"/>
      <dgm:spPr/>
    </dgm:pt>
    <dgm:pt modelId="{37D1A655-8A3C-4AF1-A724-5DAC833E19A5}" type="pres">
      <dgm:prSet presAssocID="{42927558-8BBC-4BF6-AC7E-7A828D489685}" presName="parentLin" presStyleCnt="0"/>
      <dgm:spPr/>
    </dgm:pt>
    <dgm:pt modelId="{6BE762C0-2805-4297-A8E9-FF104BFDDFE8}" type="pres">
      <dgm:prSet presAssocID="{42927558-8BBC-4BF6-AC7E-7A828D489685}" presName="parentLeftMargin" presStyleLbl="node1" presStyleIdx="1" presStyleCnt="4"/>
      <dgm:spPr/>
    </dgm:pt>
    <dgm:pt modelId="{392386ED-7192-40C7-B337-0794B3692568}" type="pres">
      <dgm:prSet presAssocID="{42927558-8BBC-4BF6-AC7E-7A828D489685}" presName="parentText" presStyleLbl="node1" presStyleIdx="2" presStyleCnt="4">
        <dgm:presLayoutVars>
          <dgm:chMax val="0"/>
          <dgm:bulletEnabled val="1"/>
        </dgm:presLayoutVars>
      </dgm:prSet>
      <dgm:spPr/>
    </dgm:pt>
    <dgm:pt modelId="{2DC51288-A78B-449A-86F0-4A6F9B2CFDFB}" type="pres">
      <dgm:prSet presAssocID="{42927558-8BBC-4BF6-AC7E-7A828D489685}" presName="negativeSpace" presStyleCnt="0"/>
      <dgm:spPr/>
    </dgm:pt>
    <dgm:pt modelId="{F10E06CF-8198-43EB-9C28-7596218C5F81}" type="pres">
      <dgm:prSet presAssocID="{42927558-8BBC-4BF6-AC7E-7A828D489685}" presName="childText" presStyleLbl="conFgAcc1" presStyleIdx="2" presStyleCnt="4">
        <dgm:presLayoutVars>
          <dgm:bulletEnabled val="1"/>
        </dgm:presLayoutVars>
      </dgm:prSet>
      <dgm:spPr/>
    </dgm:pt>
    <dgm:pt modelId="{DD5EC826-118B-46CA-98DF-881395334997}" type="pres">
      <dgm:prSet presAssocID="{C572F0E4-01F7-4BC1-8A97-61595EFC40F5}" presName="spaceBetweenRectangles" presStyleCnt="0"/>
      <dgm:spPr/>
    </dgm:pt>
    <dgm:pt modelId="{799C6140-5493-48D7-BF3F-732B8BC15259}" type="pres">
      <dgm:prSet presAssocID="{7D5DD6EB-6C0A-4CCB-8E0C-A8D32A3897B5}" presName="parentLin" presStyleCnt="0"/>
      <dgm:spPr/>
    </dgm:pt>
    <dgm:pt modelId="{88DEC35A-E542-470B-9500-E4C68504CB0D}" type="pres">
      <dgm:prSet presAssocID="{7D5DD6EB-6C0A-4CCB-8E0C-A8D32A3897B5}" presName="parentLeftMargin" presStyleLbl="node1" presStyleIdx="2" presStyleCnt="4"/>
      <dgm:spPr/>
    </dgm:pt>
    <dgm:pt modelId="{BEC1E63F-E2A2-4446-A268-562F1D95F33D}" type="pres">
      <dgm:prSet presAssocID="{7D5DD6EB-6C0A-4CCB-8E0C-A8D32A3897B5}" presName="parentText" presStyleLbl="node1" presStyleIdx="3" presStyleCnt="4">
        <dgm:presLayoutVars>
          <dgm:chMax val="0"/>
          <dgm:bulletEnabled val="1"/>
        </dgm:presLayoutVars>
      </dgm:prSet>
      <dgm:spPr/>
    </dgm:pt>
    <dgm:pt modelId="{D57D7D63-99BB-440F-8D53-1C6DC9132864}" type="pres">
      <dgm:prSet presAssocID="{7D5DD6EB-6C0A-4CCB-8E0C-A8D32A3897B5}" presName="negativeSpace" presStyleCnt="0"/>
      <dgm:spPr/>
    </dgm:pt>
    <dgm:pt modelId="{E6B821B6-2690-40AB-921E-B1F77CD28C10}" type="pres">
      <dgm:prSet presAssocID="{7D5DD6EB-6C0A-4CCB-8E0C-A8D32A3897B5}" presName="childText" presStyleLbl="conFgAcc1" presStyleIdx="3" presStyleCnt="4">
        <dgm:presLayoutVars>
          <dgm:bulletEnabled val="1"/>
        </dgm:presLayoutVars>
      </dgm:prSet>
      <dgm:spPr/>
    </dgm:pt>
  </dgm:ptLst>
  <dgm:cxnLst>
    <dgm:cxn modelId="{19E4E607-9596-44B3-B5A4-C1DF029173AA}" type="presOf" srcId="{90B2927B-D28D-499F-9D6F-CA9CBA1630F2}" destId="{031A43E0-87FC-42E7-AF73-D7D35F849F3D}" srcOrd="0" destOrd="0" presId="urn:microsoft.com/office/officeart/2005/8/layout/list1"/>
    <dgm:cxn modelId="{54B4D728-9E56-4443-926C-CF24C12EC62E}" type="presOf" srcId="{7D5DD6EB-6C0A-4CCB-8E0C-A8D32A3897B5}" destId="{BEC1E63F-E2A2-4446-A268-562F1D95F33D}" srcOrd="1" destOrd="0" presId="urn:microsoft.com/office/officeart/2005/8/layout/list1"/>
    <dgm:cxn modelId="{ADBC832F-C57A-43B6-B17F-1670D0CCF100}" type="presOf" srcId="{42927558-8BBC-4BF6-AC7E-7A828D489685}" destId="{6BE762C0-2805-4297-A8E9-FF104BFDDFE8}" srcOrd="0" destOrd="0" presId="urn:microsoft.com/office/officeart/2005/8/layout/list1"/>
    <dgm:cxn modelId="{2EE2C53E-139B-41FF-B347-EB62ED173AA2}" type="presOf" srcId="{42927558-8BBC-4BF6-AC7E-7A828D489685}" destId="{392386ED-7192-40C7-B337-0794B3692568}" srcOrd="1" destOrd="0" presId="urn:microsoft.com/office/officeart/2005/8/layout/list1"/>
    <dgm:cxn modelId="{BC3BDE4A-0D57-4AAE-B84E-E4A0CDC62DF4}" srcId="{90B2927B-D28D-499F-9D6F-CA9CBA1630F2}" destId="{8F805C28-BCC0-4357-898F-C50961967561}" srcOrd="0" destOrd="0" parTransId="{5BE8AEB9-A90F-490E-9767-D9306DB490BE}" sibTransId="{A1F42E6C-772B-438C-AE18-0C05F1EF469F}"/>
    <dgm:cxn modelId="{55287E50-B44F-4D23-A837-5E7CA3D1E137}" type="presOf" srcId="{8F805C28-BCC0-4357-898F-C50961967561}" destId="{D6DD9D1B-A233-466A-B4EB-6229756CE3D8}" srcOrd="1" destOrd="0" presId="urn:microsoft.com/office/officeart/2005/8/layout/list1"/>
    <dgm:cxn modelId="{351E489A-E993-40DC-B24B-801A2D0D98FC}" srcId="{90B2927B-D28D-499F-9D6F-CA9CBA1630F2}" destId="{7D5DD6EB-6C0A-4CCB-8E0C-A8D32A3897B5}" srcOrd="3" destOrd="0" parTransId="{A57E24A2-3FA8-4E41-9610-1607C6C0767A}" sibTransId="{A2DD7FD9-4E52-4C8E-A308-6C1CBDF56DD7}"/>
    <dgm:cxn modelId="{55A5919A-C2CD-4548-8E1D-7D5870B60D07}" type="presOf" srcId="{A979CC7B-61E0-4DAF-A142-267A8E8788DB}" destId="{F10E06CF-8198-43EB-9C28-7596218C5F81}" srcOrd="0" destOrd="0" presId="urn:microsoft.com/office/officeart/2005/8/layout/list1"/>
    <dgm:cxn modelId="{49F5D4A6-FA91-4D69-9E11-F12E30321417}" srcId="{90B2927B-D28D-499F-9D6F-CA9CBA1630F2}" destId="{D5342472-F432-4BD7-98E3-B05AB3DD7EBF}" srcOrd="1" destOrd="0" parTransId="{509622C7-7C6B-4E41-A4E4-47EE98B1B2E0}" sibTransId="{B8C9157F-242A-4DA5-9A91-D94578BADA57}"/>
    <dgm:cxn modelId="{253342B7-0B8E-42D7-BDD9-AB2695E32CCF}" type="presOf" srcId="{D5342472-F432-4BD7-98E3-B05AB3DD7EBF}" destId="{B5637822-CB33-4D50-BA47-967A4C0A5A27}" srcOrd="0" destOrd="0" presId="urn:microsoft.com/office/officeart/2005/8/layout/list1"/>
    <dgm:cxn modelId="{BF685DC2-C006-4549-BB2B-77747544307F}" type="presOf" srcId="{7D5DD6EB-6C0A-4CCB-8E0C-A8D32A3897B5}" destId="{88DEC35A-E542-470B-9500-E4C68504CB0D}" srcOrd="0" destOrd="0" presId="urn:microsoft.com/office/officeart/2005/8/layout/list1"/>
    <dgm:cxn modelId="{A170CFC9-900E-4E40-96F1-C8F605B18470}" type="presOf" srcId="{8F805C28-BCC0-4357-898F-C50961967561}" destId="{5301EBFB-9F85-4C28-A4F1-18DB651D5746}" srcOrd="0" destOrd="0" presId="urn:microsoft.com/office/officeart/2005/8/layout/list1"/>
    <dgm:cxn modelId="{EDB1FDD0-D0E5-4389-A1CC-4D802B2FC5F0}" type="presOf" srcId="{D5342472-F432-4BD7-98E3-B05AB3DD7EBF}" destId="{9157B52F-7E85-48F6-87DF-44BE648197F7}" srcOrd="1" destOrd="0" presId="urn:microsoft.com/office/officeart/2005/8/layout/list1"/>
    <dgm:cxn modelId="{364949E3-E498-4F26-A5DD-FD581E3FF30F}" srcId="{90B2927B-D28D-499F-9D6F-CA9CBA1630F2}" destId="{42927558-8BBC-4BF6-AC7E-7A828D489685}" srcOrd="2" destOrd="0" parTransId="{A98B3E75-F34F-48C8-A640-6DFBF4C8F3CF}" sibTransId="{C572F0E4-01F7-4BC1-8A97-61595EFC40F5}"/>
    <dgm:cxn modelId="{7B640DED-B02A-4D99-B47C-E1D17D863271}" srcId="{42927558-8BBC-4BF6-AC7E-7A828D489685}" destId="{A979CC7B-61E0-4DAF-A142-267A8E8788DB}" srcOrd="0" destOrd="0" parTransId="{ACD77542-2C62-498F-BD8F-7AB5E4883A23}" sibTransId="{8325ED6E-6355-47B3-B2C9-8981F3683042}"/>
    <dgm:cxn modelId="{1359F525-969C-402C-8DE6-EE5CDE696E6A}" type="presParOf" srcId="{031A43E0-87FC-42E7-AF73-D7D35F849F3D}" destId="{B421C3A0-41B9-4E77-8C7E-27806330A9CA}" srcOrd="0" destOrd="0" presId="urn:microsoft.com/office/officeart/2005/8/layout/list1"/>
    <dgm:cxn modelId="{7BDFE3E3-1CB6-4BE5-87FD-58FBA2C30CF0}" type="presParOf" srcId="{B421C3A0-41B9-4E77-8C7E-27806330A9CA}" destId="{5301EBFB-9F85-4C28-A4F1-18DB651D5746}" srcOrd="0" destOrd="0" presId="urn:microsoft.com/office/officeart/2005/8/layout/list1"/>
    <dgm:cxn modelId="{53E129C2-59F5-4BCB-9D7C-CDD08278E04B}" type="presParOf" srcId="{B421C3A0-41B9-4E77-8C7E-27806330A9CA}" destId="{D6DD9D1B-A233-466A-B4EB-6229756CE3D8}" srcOrd="1" destOrd="0" presId="urn:microsoft.com/office/officeart/2005/8/layout/list1"/>
    <dgm:cxn modelId="{ACA7FC98-AA7E-474B-BBD9-22527E552894}" type="presParOf" srcId="{031A43E0-87FC-42E7-AF73-D7D35F849F3D}" destId="{3BB695C9-F3EA-47DE-81BB-7C6971EF4B27}" srcOrd="1" destOrd="0" presId="urn:microsoft.com/office/officeart/2005/8/layout/list1"/>
    <dgm:cxn modelId="{814D2CFD-1BE9-4EC6-AF28-907B6D4E070C}" type="presParOf" srcId="{031A43E0-87FC-42E7-AF73-D7D35F849F3D}" destId="{5A5C15E3-C4C5-461C-8FAB-EC4B00661F44}" srcOrd="2" destOrd="0" presId="urn:microsoft.com/office/officeart/2005/8/layout/list1"/>
    <dgm:cxn modelId="{CEE9569C-D053-4CFD-85C4-CBA698CCF338}" type="presParOf" srcId="{031A43E0-87FC-42E7-AF73-D7D35F849F3D}" destId="{1ED73796-DF13-46BA-8B32-D8B788651721}" srcOrd="3" destOrd="0" presId="urn:microsoft.com/office/officeart/2005/8/layout/list1"/>
    <dgm:cxn modelId="{5087AD25-1C46-4C84-9818-DBEEC67DDB16}" type="presParOf" srcId="{031A43E0-87FC-42E7-AF73-D7D35F849F3D}" destId="{B96BB1B2-F2D8-4D6F-8617-5FC54AB8B3E3}" srcOrd="4" destOrd="0" presId="urn:microsoft.com/office/officeart/2005/8/layout/list1"/>
    <dgm:cxn modelId="{5F1EC719-976F-4C89-9830-F73A5E51162C}" type="presParOf" srcId="{B96BB1B2-F2D8-4D6F-8617-5FC54AB8B3E3}" destId="{B5637822-CB33-4D50-BA47-967A4C0A5A27}" srcOrd="0" destOrd="0" presId="urn:microsoft.com/office/officeart/2005/8/layout/list1"/>
    <dgm:cxn modelId="{DBC4B746-193C-4485-BE6F-EA37DAD76F47}" type="presParOf" srcId="{B96BB1B2-F2D8-4D6F-8617-5FC54AB8B3E3}" destId="{9157B52F-7E85-48F6-87DF-44BE648197F7}" srcOrd="1" destOrd="0" presId="urn:microsoft.com/office/officeart/2005/8/layout/list1"/>
    <dgm:cxn modelId="{FEC8C58E-4DB8-49ED-A05C-21D92A25CF19}" type="presParOf" srcId="{031A43E0-87FC-42E7-AF73-D7D35F849F3D}" destId="{9255B5D6-0B1F-4753-B599-F7724CADDB51}" srcOrd="5" destOrd="0" presId="urn:microsoft.com/office/officeart/2005/8/layout/list1"/>
    <dgm:cxn modelId="{2350865D-A8CB-42F2-AE4D-35B401296E2C}" type="presParOf" srcId="{031A43E0-87FC-42E7-AF73-D7D35F849F3D}" destId="{17AD7BF7-3ADA-491F-B1CD-E89A851CF137}" srcOrd="6" destOrd="0" presId="urn:microsoft.com/office/officeart/2005/8/layout/list1"/>
    <dgm:cxn modelId="{FE3C6373-B1E4-4B08-B479-7E802A904E5D}" type="presParOf" srcId="{031A43E0-87FC-42E7-AF73-D7D35F849F3D}" destId="{FE57633F-50EB-460B-813A-1A2E2416B412}" srcOrd="7" destOrd="0" presId="urn:microsoft.com/office/officeart/2005/8/layout/list1"/>
    <dgm:cxn modelId="{86176E07-4A59-4905-9A4D-4F94EB356265}" type="presParOf" srcId="{031A43E0-87FC-42E7-AF73-D7D35F849F3D}" destId="{37D1A655-8A3C-4AF1-A724-5DAC833E19A5}" srcOrd="8" destOrd="0" presId="urn:microsoft.com/office/officeart/2005/8/layout/list1"/>
    <dgm:cxn modelId="{5D8E4686-3E41-401A-94DC-F995FFA3359B}" type="presParOf" srcId="{37D1A655-8A3C-4AF1-A724-5DAC833E19A5}" destId="{6BE762C0-2805-4297-A8E9-FF104BFDDFE8}" srcOrd="0" destOrd="0" presId="urn:microsoft.com/office/officeart/2005/8/layout/list1"/>
    <dgm:cxn modelId="{7805A5C6-00F9-4F0E-9A74-24BEF1DE0F08}" type="presParOf" srcId="{37D1A655-8A3C-4AF1-A724-5DAC833E19A5}" destId="{392386ED-7192-40C7-B337-0794B3692568}" srcOrd="1" destOrd="0" presId="urn:microsoft.com/office/officeart/2005/8/layout/list1"/>
    <dgm:cxn modelId="{5B18361B-A80E-498B-B517-98689DFAA63A}" type="presParOf" srcId="{031A43E0-87FC-42E7-AF73-D7D35F849F3D}" destId="{2DC51288-A78B-449A-86F0-4A6F9B2CFDFB}" srcOrd="9" destOrd="0" presId="urn:microsoft.com/office/officeart/2005/8/layout/list1"/>
    <dgm:cxn modelId="{723A242C-A9F7-4983-A6E8-E35286B7485B}" type="presParOf" srcId="{031A43E0-87FC-42E7-AF73-D7D35F849F3D}" destId="{F10E06CF-8198-43EB-9C28-7596218C5F81}" srcOrd="10" destOrd="0" presId="urn:microsoft.com/office/officeart/2005/8/layout/list1"/>
    <dgm:cxn modelId="{3B595234-BF3B-46B4-BEFE-24EE7F198E2C}" type="presParOf" srcId="{031A43E0-87FC-42E7-AF73-D7D35F849F3D}" destId="{DD5EC826-118B-46CA-98DF-881395334997}" srcOrd="11" destOrd="0" presId="urn:microsoft.com/office/officeart/2005/8/layout/list1"/>
    <dgm:cxn modelId="{3020B7D1-92B1-44C9-A21E-5CEF87F206B5}" type="presParOf" srcId="{031A43E0-87FC-42E7-AF73-D7D35F849F3D}" destId="{799C6140-5493-48D7-BF3F-732B8BC15259}" srcOrd="12" destOrd="0" presId="urn:microsoft.com/office/officeart/2005/8/layout/list1"/>
    <dgm:cxn modelId="{E45F1D5C-40C0-4CAB-8CB5-FFA9752A7B47}" type="presParOf" srcId="{799C6140-5493-48D7-BF3F-732B8BC15259}" destId="{88DEC35A-E542-470B-9500-E4C68504CB0D}" srcOrd="0" destOrd="0" presId="urn:microsoft.com/office/officeart/2005/8/layout/list1"/>
    <dgm:cxn modelId="{4E6BD7AB-4566-416B-A080-0DF21F298C2D}" type="presParOf" srcId="{799C6140-5493-48D7-BF3F-732B8BC15259}" destId="{BEC1E63F-E2A2-4446-A268-562F1D95F33D}" srcOrd="1" destOrd="0" presId="urn:microsoft.com/office/officeart/2005/8/layout/list1"/>
    <dgm:cxn modelId="{401EE6AC-D834-4689-801C-3F5DA8B9BA16}" type="presParOf" srcId="{031A43E0-87FC-42E7-AF73-D7D35F849F3D}" destId="{D57D7D63-99BB-440F-8D53-1C6DC9132864}" srcOrd="13" destOrd="0" presId="urn:microsoft.com/office/officeart/2005/8/layout/list1"/>
    <dgm:cxn modelId="{AB0BA123-D953-492A-A54A-72FDE399262B}" type="presParOf" srcId="{031A43E0-87FC-42E7-AF73-D7D35F849F3D}" destId="{E6B821B6-2690-40AB-921E-B1F77CD28C10}"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0B2927B-D28D-499F-9D6F-CA9CBA1630F2}"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zh-CN" altLang="en-US"/>
        </a:p>
      </dgm:t>
    </dgm:pt>
    <dgm:pt modelId="{8F805C28-BCC0-4357-898F-C50961967561}">
      <dgm:prSet phldrT="[文本]" custT="1"/>
      <dgm:spPr/>
      <dgm:t>
        <a:bodyPr/>
        <a:lstStyle/>
        <a:p>
          <a:r>
            <a:rPr lang="zh-CN" altLang="en-US" sz="2000" dirty="0"/>
            <a:t>线性核函数</a:t>
          </a:r>
        </a:p>
      </dgm:t>
    </dgm:pt>
    <dgm:pt modelId="{5BE8AEB9-A90F-490E-9767-D9306DB490BE}" type="parTrans" cxnId="{BC3BDE4A-0D57-4AAE-B84E-E4A0CDC62DF4}">
      <dgm:prSet/>
      <dgm:spPr/>
      <dgm:t>
        <a:bodyPr/>
        <a:lstStyle/>
        <a:p>
          <a:endParaRPr lang="zh-CN" altLang="en-US"/>
        </a:p>
      </dgm:t>
    </dgm:pt>
    <dgm:pt modelId="{A1F42E6C-772B-438C-AE18-0C05F1EF469F}" type="sibTrans" cxnId="{BC3BDE4A-0D57-4AAE-B84E-E4A0CDC62DF4}">
      <dgm:prSet/>
      <dgm:spPr/>
      <dgm:t>
        <a:bodyPr/>
        <a:lstStyle/>
        <a:p>
          <a:endParaRPr lang="zh-CN" altLang="en-US"/>
        </a:p>
      </dgm:t>
    </dgm:pt>
    <dgm:pt modelId="{D5342472-F432-4BD7-98E3-B05AB3DD7EBF}">
      <dgm:prSet phldrT="[文本]" custT="1"/>
      <dgm:spPr/>
      <dgm:t>
        <a:bodyPr/>
        <a:lstStyle/>
        <a:p>
          <a:r>
            <a:rPr lang="zh-CN" altLang="en-US" sz="2000" dirty="0"/>
            <a:t>多项式核函数</a:t>
          </a:r>
        </a:p>
      </dgm:t>
    </dgm:pt>
    <dgm:pt modelId="{509622C7-7C6B-4E41-A4E4-47EE98B1B2E0}" type="parTrans" cxnId="{49F5D4A6-FA91-4D69-9E11-F12E30321417}">
      <dgm:prSet/>
      <dgm:spPr/>
      <dgm:t>
        <a:bodyPr/>
        <a:lstStyle/>
        <a:p>
          <a:endParaRPr lang="zh-CN" altLang="en-US"/>
        </a:p>
      </dgm:t>
    </dgm:pt>
    <dgm:pt modelId="{B8C9157F-242A-4DA5-9A91-D94578BADA57}" type="sibTrans" cxnId="{49F5D4A6-FA91-4D69-9E11-F12E30321417}">
      <dgm:prSet/>
      <dgm:spPr/>
      <dgm:t>
        <a:bodyPr/>
        <a:lstStyle/>
        <a:p>
          <a:endParaRPr lang="zh-CN" altLang="en-US"/>
        </a:p>
      </dgm:t>
    </dgm:pt>
    <dgm:pt modelId="{42927558-8BBC-4BF6-AC7E-7A828D489685}">
      <dgm:prSet phldrT="[文本]" custT="1"/>
      <dgm:spPr/>
      <dgm:t>
        <a:bodyPr/>
        <a:lstStyle/>
        <a:p>
          <a:r>
            <a:rPr lang="zh-CN" altLang="en-US" sz="2000" dirty="0"/>
            <a:t>高斯核函数</a:t>
          </a:r>
        </a:p>
      </dgm:t>
    </dgm:pt>
    <dgm:pt modelId="{A98B3E75-F34F-48C8-A640-6DFBF4C8F3CF}" type="parTrans" cxnId="{364949E3-E498-4F26-A5DD-FD581E3FF30F}">
      <dgm:prSet/>
      <dgm:spPr/>
      <dgm:t>
        <a:bodyPr/>
        <a:lstStyle/>
        <a:p>
          <a:endParaRPr lang="zh-CN" altLang="en-US"/>
        </a:p>
      </dgm:t>
    </dgm:pt>
    <dgm:pt modelId="{C572F0E4-01F7-4BC1-8A97-61595EFC40F5}" type="sibTrans" cxnId="{364949E3-E498-4F26-A5DD-FD581E3FF30F}">
      <dgm:prSet/>
      <dgm:spPr/>
      <dgm:t>
        <a:bodyPr/>
        <a:lstStyle/>
        <a:p>
          <a:endParaRPr lang="zh-CN" altLang="en-US"/>
        </a:p>
      </dgm:t>
    </dgm:pt>
    <dgm:pt modelId="{7D5DD6EB-6C0A-4CCB-8E0C-A8D32A3897B5}">
      <dgm:prSet phldrT="[文本]" custT="1"/>
      <dgm:spPr/>
      <dgm:t>
        <a:bodyPr/>
        <a:lstStyle/>
        <a:p>
          <a:r>
            <a:rPr lang="en-US" sz="2000" dirty="0"/>
            <a:t>Sigmoid</a:t>
          </a:r>
          <a:r>
            <a:rPr lang="zh-CN" sz="2000" dirty="0"/>
            <a:t>核函数</a:t>
          </a:r>
          <a:endParaRPr lang="zh-CN" altLang="en-US" sz="2000" dirty="0"/>
        </a:p>
      </dgm:t>
    </dgm:pt>
    <dgm:pt modelId="{A57E24A2-3FA8-4E41-9610-1607C6C0767A}" type="parTrans" cxnId="{351E489A-E993-40DC-B24B-801A2D0D98FC}">
      <dgm:prSet/>
      <dgm:spPr/>
      <dgm:t>
        <a:bodyPr/>
        <a:lstStyle/>
        <a:p>
          <a:endParaRPr lang="zh-CN" altLang="en-US"/>
        </a:p>
      </dgm:t>
    </dgm:pt>
    <dgm:pt modelId="{A2DD7FD9-4E52-4C8E-A308-6C1CBDF56DD7}" type="sibTrans" cxnId="{351E489A-E993-40DC-B24B-801A2D0D98FC}">
      <dgm:prSet/>
      <dgm:spPr/>
      <dgm:t>
        <a:bodyPr/>
        <a:lstStyle/>
        <a:p>
          <a:endParaRPr lang="zh-CN" altLang="en-US"/>
        </a:p>
      </dgm:t>
    </dgm:pt>
    <dgm:pt modelId="{B938E126-39E8-4794-AA03-5E7BE2E8C679}">
      <dgm:prSet phldrT="[文本]"/>
      <dgm:spPr/>
      <dgm:t>
        <a:bodyPr/>
        <a:lstStyle/>
        <a:p>
          <a:endParaRPr lang="zh-CN" altLang="en-US" dirty="0"/>
        </a:p>
      </dgm:t>
    </dgm:pt>
    <dgm:pt modelId="{F1F35082-36E8-4124-AE6A-4B7A556B255C}" type="parTrans" cxnId="{1FFBCD96-05D3-429E-9100-881B2A823446}">
      <dgm:prSet/>
      <dgm:spPr/>
      <dgm:t>
        <a:bodyPr/>
        <a:lstStyle/>
        <a:p>
          <a:endParaRPr lang="zh-CN" altLang="en-US"/>
        </a:p>
      </dgm:t>
    </dgm:pt>
    <dgm:pt modelId="{E7BE1DA1-86FF-4F67-8D49-6A49BB7A92AD}" type="sibTrans" cxnId="{1FFBCD96-05D3-429E-9100-881B2A823446}">
      <dgm:prSet/>
      <dgm:spPr/>
      <dgm:t>
        <a:bodyPr/>
        <a:lstStyle/>
        <a:p>
          <a:endParaRPr lang="zh-CN" altLang="en-US"/>
        </a:p>
      </dgm:t>
    </dgm:pt>
    <dgm:pt modelId="{D1A25767-378C-4A63-80E4-A0BDED114701}">
      <dgm:prSet phldrT="[文本]" custT="1"/>
      <dgm:spPr/>
      <dgm:t>
        <a:bodyPr/>
        <a:lstStyle/>
        <a:p>
          <a:r>
            <a:rPr lang="en-US" sz="1800" dirty="0"/>
            <a:t>Sigmoid</a:t>
          </a:r>
          <a:r>
            <a:rPr lang="zh-CN" sz="1800" dirty="0"/>
            <a:t>核函数，支持向量机实现的就是一种多层神经网络。</a:t>
          </a:r>
          <a:endParaRPr lang="zh-CN" altLang="en-US" sz="1800" dirty="0"/>
        </a:p>
      </dgm:t>
    </dgm:pt>
    <dgm:pt modelId="{78685D7D-F6F9-4AB2-9897-3F8CB6291933}" type="parTrans" cxnId="{B544FC16-C587-45CF-99EF-B5A0DB3AECB0}">
      <dgm:prSet/>
      <dgm:spPr/>
      <dgm:t>
        <a:bodyPr/>
        <a:lstStyle/>
        <a:p>
          <a:endParaRPr lang="zh-CN" altLang="en-US"/>
        </a:p>
      </dgm:t>
    </dgm:pt>
    <dgm:pt modelId="{7671E23E-3816-455F-BBD0-8A8F6043D565}" type="sibTrans" cxnId="{B544FC16-C587-45CF-99EF-B5A0DB3AECB0}">
      <dgm:prSet/>
      <dgm:spPr/>
      <dgm:t>
        <a:bodyPr/>
        <a:lstStyle/>
        <a:p>
          <a:endParaRPr lang="zh-CN" altLang="en-US"/>
        </a:p>
      </dgm:t>
    </dgm:pt>
    <dgm:pt modelId="{031A43E0-87FC-42E7-AF73-D7D35F849F3D}" type="pres">
      <dgm:prSet presAssocID="{90B2927B-D28D-499F-9D6F-CA9CBA1630F2}" presName="linear" presStyleCnt="0">
        <dgm:presLayoutVars>
          <dgm:dir/>
          <dgm:animLvl val="lvl"/>
          <dgm:resizeHandles val="exact"/>
        </dgm:presLayoutVars>
      </dgm:prSet>
      <dgm:spPr/>
    </dgm:pt>
    <dgm:pt modelId="{B421C3A0-41B9-4E77-8C7E-27806330A9CA}" type="pres">
      <dgm:prSet presAssocID="{8F805C28-BCC0-4357-898F-C50961967561}" presName="parentLin" presStyleCnt="0"/>
      <dgm:spPr/>
    </dgm:pt>
    <dgm:pt modelId="{5301EBFB-9F85-4C28-A4F1-18DB651D5746}" type="pres">
      <dgm:prSet presAssocID="{8F805C28-BCC0-4357-898F-C50961967561}" presName="parentLeftMargin" presStyleLbl="node1" presStyleIdx="0" presStyleCnt="4"/>
      <dgm:spPr/>
    </dgm:pt>
    <dgm:pt modelId="{D6DD9D1B-A233-466A-B4EB-6229756CE3D8}" type="pres">
      <dgm:prSet presAssocID="{8F805C28-BCC0-4357-898F-C50961967561}" presName="parentText" presStyleLbl="node1" presStyleIdx="0" presStyleCnt="4">
        <dgm:presLayoutVars>
          <dgm:chMax val="0"/>
          <dgm:bulletEnabled val="1"/>
        </dgm:presLayoutVars>
      </dgm:prSet>
      <dgm:spPr/>
    </dgm:pt>
    <dgm:pt modelId="{3BB695C9-F3EA-47DE-81BB-7C6971EF4B27}" type="pres">
      <dgm:prSet presAssocID="{8F805C28-BCC0-4357-898F-C50961967561}" presName="negativeSpace" presStyleCnt="0"/>
      <dgm:spPr/>
    </dgm:pt>
    <dgm:pt modelId="{5A5C15E3-C4C5-461C-8FAB-EC4B00661F44}" type="pres">
      <dgm:prSet presAssocID="{8F805C28-BCC0-4357-898F-C50961967561}" presName="childText" presStyleLbl="conFgAcc1" presStyleIdx="0" presStyleCnt="4">
        <dgm:presLayoutVars>
          <dgm:bulletEnabled val="1"/>
        </dgm:presLayoutVars>
      </dgm:prSet>
      <dgm:spPr/>
    </dgm:pt>
    <dgm:pt modelId="{1ED73796-DF13-46BA-8B32-D8B788651721}" type="pres">
      <dgm:prSet presAssocID="{A1F42E6C-772B-438C-AE18-0C05F1EF469F}" presName="spaceBetweenRectangles" presStyleCnt="0"/>
      <dgm:spPr/>
    </dgm:pt>
    <dgm:pt modelId="{B96BB1B2-F2D8-4D6F-8617-5FC54AB8B3E3}" type="pres">
      <dgm:prSet presAssocID="{D5342472-F432-4BD7-98E3-B05AB3DD7EBF}" presName="parentLin" presStyleCnt="0"/>
      <dgm:spPr/>
    </dgm:pt>
    <dgm:pt modelId="{B5637822-CB33-4D50-BA47-967A4C0A5A27}" type="pres">
      <dgm:prSet presAssocID="{D5342472-F432-4BD7-98E3-B05AB3DD7EBF}" presName="parentLeftMargin" presStyleLbl="node1" presStyleIdx="0" presStyleCnt="4"/>
      <dgm:spPr/>
    </dgm:pt>
    <dgm:pt modelId="{9157B52F-7E85-48F6-87DF-44BE648197F7}" type="pres">
      <dgm:prSet presAssocID="{D5342472-F432-4BD7-98E3-B05AB3DD7EBF}" presName="parentText" presStyleLbl="node1" presStyleIdx="1" presStyleCnt="4">
        <dgm:presLayoutVars>
          <dgm:chMax val="0"/>
          <dgm:bulletEnabled val="1"/>
        </dgm:presLayoutVars>
      </dgm:prSet>
      <dgm:spPr/>
    </dgm:pt>
    <dgm:pt modelId="{9255B5D6-0B1F-4753-B599-F7724CADDB51}" type="pres">
      <dgm:prSet presAssocID="{D5342472-F432-4BD7-98E3-B05AB3DD7EBF}" presName="negativeSpace" presStyleCnt="0"/>
      <dgm:spPr/>
    </dgm:pt>
    <dgm:pt modelId="{17AD7BF7-3ADA-491F-B1CD-E89A851CF137}" type="pres">
      <dgm:prSet presAssocID="{D5342472-F432-4BD7-98E3-B05AB3DD7EBF}" presName="childText" presStyleLbl="conFgAcc1" presStyleIdx="1" presStyleCnt="4">
        <dgm:presLayoutVars>
          <dgm:bulletEnabled val="1"/>
        </dgm:presLayoutVars>
      </dgm:prSet>
      <dgm:spPr/>
    </dgm:pt>
    <dgm:pt modelId="{FE57633F-50EB-460B-813A-1A2E2416B412}" type="pres">
      <dgm:prSet presAssocID="{B8C9157F-242A-4DA5-9A91-D94578BADA57}" presName="spaceBetweenRectangles" presStyleCnt="0"/>
      <dgm:spPr/>
    </dgm:pt>
    <dgm:pt modelId="{37D1A655-8A3C-4AF1-A724-5DAC833E19A5}" type="pres">
      <dgm:prSet presAssocID="{42927558-8BBC-4BF6-AC7E-7A828D489685}" presName="parentLin" presStyleCnt="0"/>
      <dgm:spPr/>
    </dgm:pt>
    <dgm:pt modelId="{6BE762C0-2805-4297-A8E9-FF104BFDDFE8}" type="pres">
      <dgm:prSet presAssocID="{42927558-8BBC-4BF6-AC7E-7A828D489685}" presName="parentLeftMargin" presStyleLbl="node1" presStyleIdx="1" presStyleCnt="4"/>
      <dgm:spPr/>
    </dgm:pt>
    <dgm:pt modelId="{392386ED-7192-40C7-B337-0794B3692568}" type="pres">
      <dgm:prSet presAssocID="{42927558-8BBC-4BF6-AC7E-7A828D489685}" presName="parentText" presStyleLbl="node1" presStyleIdx="2" presStyleCnt="4">
        <dgm:presLayoutVars>
          <dgm:chMax val="0"/>
          <dgm:bulletEnabled val="1"/>
        </dgm:presLayoutVars>
      </dgm:prSet>
      <dgm:spPr/>
    </dgm:pt>
    <dgm:pt modelId="{2DC51288-A78B-449A-86F0-4A6F9B2CFDFB}" type="pres">
      <dgm:prSet presAssocID="{42927558-8BBC-4BF6-AC7E-7A828D489685}" presName="negativeSpace" presStyleCnt="0"/>
      <dgm:spPr/>
    </dgm:pt>
    <dgm:pt modelId="{F10E06CF-8198-43EB-9C28-7596218C5F81}" type="pres">
      <dgm:prSet presAssocID="{42927558-8BBC-4BF6-AC7E-7A828D489685}" presName="childText" presStyleLbl="conFgAcc1" presStyleIdx="2" presStyleCnt="4">
        <dgm:presLayoutVars>
          <dgm:bulletEnabled val="1"/>
        </dgm:presLayoutVars>
      </dgm:prSet>
      <dgm:spPr/>
    </dgm:pt>
    <dgm:pt modelId="{DD5EC826-118B-46CA-98DF-881395334997}" type="pres">
      <dgm:prSet presAssocID="{C572F0E4-01F7-4BC1-8A97-61595EFC40F5}" presName="spaceBetweenRectangles" presStyleCnt="0"/>
      <dgm:spPr/>
    </dgm:pt>
    <dgm:pt modelId="{799C6140-5493-48D7-BF3F-732B8BC15259}" type="pres">
      <dgm:prSet presAssocID="{7D5DD6EB-6C0A-4CCB-8E0C-A8D32A3897B5}" presName="parentLin" presStyleCnt="0"/>
      <dgm:spPr/>
    </dgm:pt>
    <dgm:pt modelId="{88DEC35A-E542-470B-9500-E4C68504CB0D}" type="pres">
      <dgm:prSet presAssocID="{7D5DD6EB-6C0A-4CCB-8E0C-A8D32A3897B5}" presName="parentLeftMargin" presStyleLbl="node1" presStyleIdx="2" presStyleCnt="4"/>
      <dgm:spPr/>
    </dgm:pt>
    <dgm:pt modelId="{BEC1E63F-E2A2-4446-A268-562F1D95F33D}" type="pres">
      <dgm:prSet presAssocID="{7D5DD6EB-6C0A-4CCB-8E0C-A8D32A3897B5}" presName="parentText" presStyleLbl="node1" presStyleIdx="3" presStyleCnt="4">
        <dgm:presLayoutVars>
          <dgm:chMax val="0"/>
          <dgm:bulletEnabled val="1"/>
        </dgm:presLayoutVars>
      </dgm:prSet>
      <dgm:spPr/>
    </dgm:pt>
    <dgm:pt modelId="{D57D7D63-99BB-440F-8D53-1C6DC9132864}" type="pres">
      <dgm:prSet presAssocID="{7D5DD6EB-6C0A-4CCB-8E0C-A8D32A3897B5}" presName="negativeSpace" presStyleCnt="0"/>
      <dgm:spPr/>
    </dgm:pt>
    <dgm:pt modelId="{E6B821B6-2690-40AB-921E-B1F77CD28C10}" type="pres">
      <dgm:prSet presAssocID="{7D5DD6EB-6C0A-4CCB-8E0C-A8D32A3897B5}" presName="childText" presStyleLbl="conFgAcc1" presStyleIdx="3" presStyleCnt="4">
        <dgm:presLayoutVars>
          <dgm:bulletEnabled val="1"/>
        </dgm:presLayoutVars>
      </dgm:prSet>
      <dgm:spPr/>
    </dgm:pt>
  </dgm:ptLst>
  <dgm:cxnLst>
    <dgm:cxn modelId="{19E4E607-9596-44B3-B5A4-C1DF029173AA}" type="presOf" srcId="{90B2927B-D28D-499F-9D6F-CA9CBA1630F2}" destId="{031A43E0-87FC-42E7-AF73-D7D35F849F3D}" srcOrd="0" destOrd="0" presId="urn:microsoft.com/office/officeart/2005/8/layout/list1"/>
    <dgm:cxn modelId="{B544FC16-C587-45CF-99EF-B5A0DB3AECB0}" srcId="{7D5DD6EB-6C0A-4CCB-8E0C-A8D32A3897B5}" destId="{D1A25767-378C-4A63-80E4-A0BDED114701}" srcOrd="0" destOrd="0" parTransId="{78685D7D-F6F9-4AB2-9897-3F8CB6291933}" sibTransId="{7671E23E-3816-455F-BBD0-8A8F6043D565}"/>
    <dgm:cxn modelId="{54B4D728-9E56-4443-926C-CF24C12EC62E}" type="presOf" srcId="{7D5DD6EB-6C0A-4CCB-8E0C-A8D32A3897B5}" destId="{BEC1E63F-E2A2-4446-A268-562F1D95F33D}" srcOrd="1" destOrd="0" presId="urn:microsoft.com/office/officeart/2005/8/layout/list1"/>
    <dgm:cxn modelId="{ADBC832F-C57A-43B6-B17F-1670D0CCF100}" type="presOf" srcId="{42927558-8BBC-4BF6-AC7E-7A828D489685}" destId="{6BE762C0-2805-4297-A8E9-FF104BFDDFE8}" srcOrd="0" destOrd="0" presId="urn:microsoft.com/office/officeart/2005/8/layout/list1"/>
    <dgm:cxn modelId="{2EE2C53E-139B-41FF-B347-EB62ED173AA2}" type="presOf" srcId="{42927558-8BBC-4BF6-AC7E-7A828D489685}" destId="{392386ED-7192-40C7-B337-0794B3692568}" srcOrd="1" destOrd="0" presId="urn:microsoft.com/office/officeart/2005/8/layout/list1"/>
    <dgm:cxn modelId="{BC3BDE4A-0D57-4AAE-B84E-E4A0CDC62DF4}" srcId="{90B2927B-D28D-499F-9D6F-CA9CBA1630F2}" destId="{8F805C28-BCC0-4357-898F-C50961967561}" srcOrd="0" destOrd="0" parTransId="{5BE8AEB9-A90F-490E-9767-D9306DB490BE}" sibTransId="{A1F42E6C-772B-438C-AE18-0C05F1EF469F}"/>
    <dgm:cxn modelId="{55287E50-B44F-4D23-A837-5E7CA3D1E137}" type="presOf" srcId="{8F805C28-BCC0-4357-898F-C50961967561}" destId="{D6DD9D1B-A233-466A-B4EB-6229756CE3D8}" srcOrd="1" destOrd="0" presId="urn:microsoft.com/office/officeart/2005/8/layout/list1"/>
    <dgm:cxn modelId="{278EE48C-FCB3-4E62-B6AC-261C23D78D66}" type="presOf" srcId="{D1A25767-378C-4A63-80E4-A0BDED114701}" destId="{E6B821B6-2690-40AB-921E-B1F77CD28C10}" srcOrd="0" destOrd="0" presId="urn:microsoft.com/office/officeart/2005/8/layout/list1"/>
    <dgm:cxn modelId="{1FFBCD96-05D3-429E-9100-881B2A823446}" srcId="{8F805C28-BCC0-4357-898F-C50961967561}" destId="{B938E126-39E8-4794-AA03-5E7BE2E8C679}" srcOrd="0" destOrd="0" parTransId="{F1F35082-36E8-4124-AE6A-4B7A556B255C}" sibTransId="{E7BE1DA1-86FF-4F67-8D49-6A49BB7A92AD}"/>
    <dgm:cxn modelId="{351E489A-E993-40DC-B24B-801A2D0D98FC}" srcId="{90B2927B-D28D-499F-9D6F-CA9CBA1630F2}" destId="{7D5DD6EB-6C0A-4CCB-8E0C-A8D32A3897B5}" srcOrd="3" destOrd="0" parTransId="{A57E24A2-3FA8-4E41-9610-1607C6C0767A}" sibTransId="{A2DD7FD9-4E52-4C8E-A308-6C1CBDF56DD7}"/>
    <dgm:cxn modelId="{49F5D4A6-FA91-4D69-9E11-F12E30321417}" srcId="{90B2927B-D28D-499F-9D6F-CA9CBA1630F2}" destId="{D5342472-F432-4BD7-98E3-B05AB3DD7EBF}" srcOrd="1" destOrd="0" parTransId="{509622C7-7C6B-4E41-A4E4-47EE98B1B2E0}" sibTransId="{B8C9157F-242A-4DA5-9A91-D94578BADA57}"/>
    <dgm:cxn modelId="{253342B7-0B8E-42D7-BDD9-AB2695E32CCF}" type="presOf" srcId="{D5342472-F432-4BD7-98E3-B05AB3DD7EBF}" destId="{B5637822-CB33-4D50-BA47-967A4C0A5A27}" srcOrd="0" destOrd="0" presId="urn:microsoft.com/office/officeart/2005/8/layout/list1"/>
    <dgm:cxn modelId="{BF685DC2-C006-4549-BB2B-77747544307F}" type="presOf" srcId="{7D5DD6EB-6C0A-4CCB-8E0C-A8D32A3897B5}" destId="{88DEC35A-E542-470B-9500-E4C68504CB0D}" srcOrd="0" destOrd="0" presId="urn:microsoft.com/office/officeart/2005/8/layout/list1"/>
    <dgm:cxn modelId="{8FCACDC2-CE95-459B-9CAA-FD0FC5185CFE}" type="presOf" srcId="{B938E126-39E8-4794-AA03-5E7BE2E8C679}" destId="{5A5C15E3-C4C5-461C-8FAB-EC4B00661F44}" srcOrd="0" destOrd="0" presId="urn:microsoft.com/office/officeart/2005/8/layout/list1"/>
    <dgm:cxn modelId="{A170CFC9-900E-4E40-96F1-C8F605B18470}" type="presOf" srcId="{8F805C28-BCC0-4357-898F-C50961967561}" destId="{5301EBFB-9F85-4C28-A4F1-18DB651D5746}" srcOrd="0" destOrd="0" presId="urn:microsoft.com/office/officeart/2005/8/layout/list1"/>
    <dgm:cxn modelId="{EDB1FDD0-D0E5-4389-A1CC-4D802B2FC5F0}" type="presOf" srcId="{D5342472-F432-4BD7-98E3-B05AB3DD7EBF}" destId="{9157B52F-7E85-48F6-87DF-44BE648197F7}" srcOrd="1" destOrd="0" presId="urn:microsoft.com/office/officeart/2005/8/layout/list1"/>
    <dgm:cxn modelId="{364949E3-E498-4F26-A5DD-FD581E3FF30F}" srcId="{90B2927B-D28D-499F-9D6F-CA9CBA1630F2}" destId="{42927558-8BBC-4BF6-AC7E-7A828D489685}" srcOrd="2" destOrd="0" parTransId="{A98B3E75-F34F-48C8-A640-6DFBF4C8F3CF}" sibTransId="{C572F0E4-01F7-4BC1-8A97-61595EFC40F5}"/>
    <dgm:cxn modelId="{1359F525-969C-402C-8DE6-EE5CDE696E6A}" type="presParOf" srcId="{031A43E0-87FC-42E7-AF73-D7D35F849F3D}" destId="{B421C3A0-41B9-4E77-8C7E-27806330A9CA}" srcOrd="0" destOrd="0" presId="urn:microsoft.com/office/officeart/2005/8/layout/list1"/>
    <dgm:cxn modelId="{7BDFE3E3-1CB6-4BE5-87FD-58FBA2C30CF0}" type="presParOf" srcId="{B421C3A0-41B9-4E77-8C7E-27806330A9CA}" destId="{5301EBFB-9F85-4C28-A4F1-18DB651D5746}" srcOrd="0" destOrd="0" presId="urn:microsoft.com/office/officeart/2005/8/layout/list1"/>
    <dgm:cxn modelId="{53E129C2-59F5-4BCB-9D7C-CDD08278E04B}" type="presParOf" srcId="{B421C3A0-41B9-4E77-8C7E-27806330A9CA}" destId="{D6DD9D1B-A233-466A-B4EB-6229756CE3D8}" srcOrd="1" destOrd="0" presId="urn:microsoft.com/office/officeart/2005/8/layout/list1"/>
    <dgm:cxn modelId="{ACA7FC98-AA7E-474B-BBD9-22527E552894}" type="presParOf" srcId="{031A43E0-87FC-42E7-AF73-D7D35F849F3D}" destId="{3BB695C9-F3EA-47DE-81BB-7C6971EF4B27}" srcOrd="1" destOrd="0" presId="urn:microsoft.com/office/officeart/2005/8/layout/list1"/>
    <dgm:cxn modelId="{814D2CFD-1BE9-4EC6-AF28-907B6D4E070C}" type="presParOf" srcId="{031A43E0-87FC-42E7-AF73-D7D35F849F3D}" destId="{5A5C15E3-C4C5-461C-8FAB-EC4B00661F44}" srcOrd="2" destOrd="0" presId="urn:microsoft.com/office/officeart/2005/8/layout/list1"/>
    <dgm:cxn modelId="{CEE9569C-D053-4CFD-85C4-CBA698CCF338}" type="presParOf" srcId="{031A43E0-87FC-42E7-AF73-D7D35F849F3D}" destId="{1ED73796-DF13-46BA-8B32-D8B788651721}" srcOrd="3" destOrd="0" presId="urn:microsoft.com/office/officeart/2005/8/layout/list1"/>
    <dgm:cxn modelId="{5087AD25-1C46-4C84-9818-DBEEC67DDB16}" type="presParOf" srcId="{031A43E0-87FC-42E7-AF73-D7D35F849F3D}" destId="{B96BB1B2-F2D8-4D6F-8617-5FC54AB8B3E3}" srcOrd="4" destOrd="0" presId="urn:microsoft.com/office/officeart/2005/8/layout/list1"/>
    <dgm:cxn modelId="{5F1EC719-976F-4C89-9830-F73A5E51162C}" type="presParOf" srcId="{B96BB1B2-F2D8-4D6F-8617-5FC54AB8B3E3}" destId="{B5637822-CB33-4D50-BA47-967A4C0A5A27}" srcOrd="0" destOrd="0" presId="urn:microsoft.com/office/officeart/2005/8/layout/list1"/>
    <dgm:cxn modelId="{DBC4B746-193C-4485-BE6F-EA37DAD76F47}" type="presParOf" srcId="{B96BB1B2-F2D8-4D6F-8617-5FC54AB8B3E3}" destId="{9157B52F-7E85-48F6-87DF-44BE648197F7}" srcOrd="1" destOrd="0" presId="urn:microsoft.com/office/officeart/2005/8/layout/list1"/>
    <dgm:cxn modelId="{FEC8C58E-4DB8-49ED-A05C-21D92A25CF19}" type="presParOf" srcId="{031A43E0-87FC-42E7-AF73-D7D35F849F3D}" destId="{9255B5D6-0B1F-4753-B599-F7724CADDB51}" srcOrd="5" destOrd="0" presId="urn:microsoft.com/office/officeart/2005/8/layout/list1"/>
    <dgm:cxn modelId="{2350865D-A8CB-42F2-AE4D-35B401296E2C}" type="presParOf" srcId="{031A43E0-87FC-42E7-AF73-D7D35F849F3D}" destId="{17AD7BF7-3ADA-491F-B1CD-E89A851CF137}" srcOrd="6" destOrd="0" presId="urn:microsoft.com/office/officeart/2005/8/layout/list1"/>
    <dgm:cxn modelId="{FE3C6373-B1E4-4B08-B479-7E802A904E5D}" type="presParOf" srcId="{031A43E0-87FC-42E7-AF73-D7D35F849F3D}" destId="{FE57633F-50EB-460B-813A-1A2E2416B412}" srcOrd="7" destOrd="0" presId="urn:microsoft.com/office/officeart/2005/8/layout/list1"/>
    <dgm:cxn modelId="{86176E07-4A59-4905-9A4D-4F94EB356265}" type="presParOf" srcId="{031A43E0-87FC-42E7-AF73-D7D35F849F3D}" destId="{37D1A655-8A3C-4AF1-A724-5DAC833E19A5}" srcOrd="8" destOrd="0" presId="urn:microsoft.com/office/officeart/2005/8/layout/list1"/>
    <dgm:cxn modelId="{5D8E4686-3E41-401A-94DC-F995FFA3359B}" type="presParOf" srcId="{37D1A655-8A3C-4AF1-A724-5DAC833E19A5}" destId="{6BE762C0-2805-4297-A8E9-FF104BFDDFE8}" srcOrd="0" destOrd="0" presId="urn:microsoft.com/office/officeart/2005/8/layout/list1"/>
    <dgm:cxn modelId="{7805A5C6-00F9-4F0E-9A74-24BEF1DE0F08}" type="presParOf" srcId="{37D1A655-8A3C-4AF1-A724-5DAC833E19A5}" destId="{392386ED-7192-40C7-B337-0794B3692568}" srcOrd="1" destOrd="0" presId="urn:microsoft.com/office/officeart/2005/8/layout/list1"/>
    <dgm:cxn modelId="{5B18361B-A80E-498B-B517-98689DFAA63A}" type="presParOf" srcId="{031A43E0-87FC-42E7-AF73-D7D35F849F3D}" destId="{2DC51288-A78B-449A-86F0-4A6F9B2CFDFB}" srcOrd="9" destOrd="0" presId="urn:microsoft.com/office/officeart/2005/8/layout/list1"/>
    <dgm:cxn modelId="{723A242C-A9F7-4983-A6E8-E35286B7485B}" type="presParOf" srcId="{031A43E0-87FC-42E7-AF73-D7D35F849F3D}" destId="{F10E06CF-8198-43EB-9C28-7596218C5F81}" srcOrd="10" destOrd="0" presId="urn:microsoft.com/office/officeart/2005/8/layout/list1"/>
    <dgm:cxn modelId="{3B595234-BF3B-46B4-BEFE-24EE7F198E2C}" type="presParOf" srcId="{031A43E0-87FC-42E7-AF73-D7D35F849F3D}" destId="{DD5EC826-118B-46CA-98DF-881395334997}" srcOrd="11" destOrd="0" presId="urn:microsoft.com/office/officeart/2005/8/layout/list1"/>
    <dgm:cxn modelId="{3020B7D1-92B1-44C9-A21E-5CEF87F206B5}" type="presParOf" srcId="{031A43E0-87FC-42E7-AF73-D7D35F849F3D}" destId="{799C6140-5493-48D7-BF3F-732B8BC15259}" srcOrd="12" destOrd="0" presId="urn:microsoft.com/office/officeart/2005/8/layout/list1"/>
    <dgm:cxn modelId="{E45F1D5C-40C0-4CAB-8CB5-FFA9752A7B47}" type="presParOf" srcId="{799C6140-5493-48D7-BF3F-732B8BC15259}" destId="{88DEC35A-E542-470B-9500-E4C68504CB0D}" srcOrd="0" destOrd="0" presId="urn:microsoft.com/office/officeart/2005/8/layout/list1"/>
    <dgm:cxn modelId="{4E6BD7AB-4566-416B-A080-0DF21F298C2D}" type="presParOf" srcId="{799C6140-5493-48D7-BF3F-732B8BC15259}" destId="{BEC1E63F-E2A2-4446-A268-562F1D95F33D}" srcOrd="1" destOrd="0" presId="urn:microsoft.com/office/officeart/2005/8/layout/list1"/>
    <dgm:cxn modelId="{401EE6AC-D834-4689-801C-3F5DA8B9BA16}" type="presParOf" srcId="{031A43E0-87FC-42E7-AF73-D7D35F849F3D}" destId="{D57D7D63-99BB-440F-8D53-1C6DC9132864}" srcOrd="13" destOrd="0" presId="urn:microsoft.com/office/officeart/2005/8/layout/list1"/>
    <dgm:cxn modelId="{AB0BA123-D953-492A-A54A-72FDE399262B}" type="presParOf" srcId="{031A43E0-87FC-42E7-AF73-D7D35F849F3D}" destId="{E6B821B6-2690-40AB-921E-B1F77CD28C10}"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6D772F3-BD8D-46CC-8D57-DA09FB85ACC9}" type="doc">
      <dgm:prSet loTypeId="urn:microsoft.com/office/officeart/2005/8/layout/list1" loCatId="list" qsTypeId="urn:microsoft.com/office/officeart/2005/8/quickstyle/simple1" qsCatId="simple" csTypeId="urn:microsoft.com/office/officeart/2005/8/colors/accent0_2" csCatId="mainScheme" phldr="1"/>
      <dgm:spPr/>
      <dgm:t>
        <a:bodyPr/>
        <a:lstStyle/>
        <a:p>
          <a:endParaRPr lang="zh-CN" altLang="en-US"/>
        </a:p>
      </dgm:t>
    </dgm:pt>
    <dgm:pt modelId="{8076E1DD-4207-4DEF-AACE-EEF3D4BDE25D}">
      <dgm:prSet phldrT="[文本]"/>
      <dgm:spPr/>
      <dgm:t>
        <a:bodyPr/>
        <a:lstStyle/>
        <a:p>
          <a:r>
            <a:rPr lang="zh-CN" dirty="0"/>
            <a:t>“</a:t>
          </a:r>
          <a:r>
            <a:rPr lang="en-US" dirty="0"/>
            <a:t>1</a:t>
          </a:r>
          <a:r>
            <a:rPr lang="zh-CN" dirty="0"/>
            <a:t>−</a:t>
          </a:r>
          <a:r>
            <a:rPr lang="en-US" dirty="0"/>
            <a:t>a</a:t>
          </a:r>
          <a:r>
            <a:rPr lang="zh-CN" dirty="0"/>
            <a:t>−</a:t>
          </a:r>
          <a:r>
            <a:rPr lang="en-US" dirty="0"/>
            <a:t>r</a:t>
          </a:r>
          <a:r>
            <a:rPr lang="zh-CN" dirty="0"/>
            <a:t>”方法</a:t>
          </a:r>
          <a:endParaRPr lang="zh-CN" altLang="en-US" dirty="0"/>
        </a:p>
      </dgm:t>
    </dgm:pt>
    <dgm:pt modelId="{63E2FB76-44B5-4634-9DE0-5D1F887F2BE7}" type="parTrans" cxnId="{C763644A-0557-446B-8447-FDA106578969}">
      <dgm:prSet/>
      <dgm:spPr/>
      <dgm:t>
        <a:bodyPr/>
        <a:lstStyle/>
        <a:p>
          <a:endParaRPr lang="zh-CN" altLang="en-US"/>
        </a:p>
      </dgm:t>
    </dgm:pt>
    <dgm:pt modelId="{AC2317AF-C0E5-428A-8A05-261915066130}" type="sibTrans" cxnId="{C763644A-0557-446B-8447-FDA106578969}">
      <dgm:prSet/>
      <dgm:spPr/>
      <dgm:t>
        <a:bodyPr/>
        <a:lstStyle/>
        <a:p>
          <a:endParaRPr lang="zh-CN" altLang="en-US"/>
        </a:p>
      </dgm:t>
    </dgm:pt>
    <dgm:pt modelId="{B87A1588-78CF-4EC4-9C26-68A4CEB7F673}">
      <dgm:prSet phldrT="[文本]"/>
      <dgm:spPr/>
      <dgm:t>
        <a:bodyPr/>
        <a:lstStyle/>
        <a:p>
          <a:r>
            <a:rPr lang="zh-CN" dirty="0"/>
            <a:t>树型支持向量机</a:t>
          </a:r>
          <a:endParaRPr lang="zh-CN" altLang="en-US" dirty="0"/>
        </a:p>
      </dgm:t>
    </dgm:pt>
    <dgm:pt modelId="{A6F09282-8471-4D5F-8621-AE85270670A4}" type="parTrans" cxnId="{74F698F5-9CF4-4FE0-B091-23954905AB42}">
      <dgm:prSet/>
      <dgm:spPr/>
      <dgm:t>
        <a:bodyPr/>
        <a:lstStyle/>
        <a:p>
          <a:endParaRPr lang="zh-CN" altLang="en-US"/>
        </a:p>
      </dgm:t>
    </dgm:pt>
    <dgm:pt modelId="{69E5130B-F853-46EA-9C18-2C5A1453E138}" type="sibTrans" cxnId="{74F698F5-9CF4-4FE0-B091-23954905AB42}">
      <dgm:prSet/>
      <dgm:spPr/>
      <dgm:t>
        <a:bodyPr/>
        <a:lstStyle/>
        <a:p>
          <a:endParaRPr lang="zh-CN" altLang="en-US"/>
        </a:p>
      </dgm:t>
    </dgm:pt>
    <dgm:pt modelId="{1435EC39-0794-4FAB-9131-CABB7782511E}">
      <dgm:prSet phldrT="[文本]"/>
      <dgm:spPr/>
      <dgm:t>
        <a:bodyPr/>
        <a:lstStyle/>
        <a:p>
          <a:r>
            <a:rPr lang="zh-CN" dirty="0"/>
            <a:t>决策树支持向量机</a:t>
          </a:r>
          <a:endParaRPr lang="zh-CN" altLang="en-US" dirty="0"/>
        </a:p>
      </dgm:t>
    </dgm:pt>
    <dgm:pt modelId="{67CBE3C5-10A8-4F59-98B9-04E29144C29E}" type="parTrans" cxnId="{78B308AC-3273-4D23-852A-E94E38ABC2F8}">
      <dgm:prSet/>
      <dgm:spPr/>
      <dgm:t>
        <a:bodyPr/>
        <a:lstStyle/>
        <a:p>
          <a:endParaRPr lang="zh-CN" altLang="en-US"/>
        </a:p>
      </dgm:t>
    </dgm:pt>
    <dgm:pt modelId="{05AAA35B-16C2-494B-A8D2-64D9A1AE0F41}" type="sibTrans" cxnId="{78B308AC-3273-4D23-852A-E94E38ABC2F8}">
      <dgm:prSet/>
      <dgm:spPr/>
      <dgm:t>
        <a:bodyPr/>
        <a:lstStyle/>
        <a:p>
          <a:endParaRPr lang="zh-CN" altLang="en-US"/>
        </a:p>
      </dgm:t>
    </dgm:pt>
    <dgm:pt modelId="{1E6B4A43-364C-4978-86C0-DD752E82497F}" type="pres">
      <dgm:prSet presAssocID="{F6D772F3-BD8D-46CC-8D57-DA09FB85ACC9}" presName="linear" presStyleCnt="0">
        <dgm:presLayoutVars>
          <dgm:dir/>
          <dgm:animLvl val="lvl"/>
          <dgm:resizeHandles val="exact"/>
        </dgm:presLayoutVars>
      </dgm:prSet>
      <dgm:spPr/>
    </dgm:pt>
    <dgm:pt modelId="{C212E9E0-8378-4EAC-B747-858869F3CBC4}" type="pres">
      <dgm:prSet presAssocID="{8076E1DD-4207-4DEF-AACE-EEF3D4BDE25D}" presName="parentLin" presStyleCnt="0"/>
      <dgm:spPr/>
    </dgm:pt>
    <dgm:pt modelId="{1B68B57C-6C21-4B74-BADE-41C5C98E11BA}" type="pres">
      <dgm:prSet presAssocID="{8076E1DD-4207-4DEF-AACE-EEF3D4BDE25D}" presName="parentLeftMargin" presStyleLbl="node1" presStyleIdx="0" presStyleCnt="3"/>
      <dgm:spPr/>
    </dgm:pt>
    <dgm:pt modelId="{7DEF7DDF-07B1-4EA3-8FA5-1A2DB5CD8293}" type="pres">
      <dgm:prSet presAssocID="{8076E1DD-4207-4DEF-AACE-EEF3D4BDE25D}" presName="parentText" presStyleLbl="node1" presStyleIdx="0" presStyleCnt="3">
        <dgm:presLayoutVars>
          <dgm:chMax val="0"/>
          <dgm:bulletEnabled val="1"/>
        </dgm:presLayoutVars>
      </dgm:prSet>
      <dgm:spPr/>
    </dgm:pt>
    <dgm:pt modelId="{5A67D572-DB99-4B8C-811B-76C0C250DF08}" type="pres">
      <dgm:prSet presAssocID="{8076E1DD-4207-4DEF-AACE-EEF3D4BDE25D}" presName="negativeSpace" presStyleCnt="0"/>
      <dgm:spPr/>
    </dgm:pt>
    <dgm:pt modelId="{172911A4-AD78-482F-A431-74DF464BC8D1}" type="pres">
      <dgm:prSet presAssocID="{8076E1DD-4207-4DEF-AACE-EEF3D4BDE25D}" presName="childText" presStyleLbl="conFgAcc1" presStyleIdx="0" presStyleCnt="3">
        <dgm:presLayoutVars>
          <dgm:bulletEnabled val="1"/>
        </dgm:presLayoutVars>
      </dgm:prSet>
      <dgm:spPr/>
    </dgm:pt>
    <dgm:pt modelId="{28CC2522-2AA2-41D5-A9BC-8AFBDF4D792A}" type="pres">
      <dgm:prSet presAssocID="{AC2317AF-C0E5-428A-8A05-261915066130}" presName="spaceBetweenRectangles" presStyleCnt="0"/>
      <dgm:spPr/>
    </dgm:pt>
    <dgm:pt modelId="{EC892D97-F044-4365-8C97-25AF18747BCC}" type="pres">
      <dgm:prSet presAssocID="{B87A1588-78CF-4EC4-9C26-68A4CEB7F673}" presName="parentLin" presStyleCnt="0"/>
      <dgm:spPr/>
    </dgm:pt>
    <dgm:pt modelId="{1466CE7E-DC4B-49C2-9778-7A30C14CA4C1}" type="pres">
      <dgm:prSet presAssocID="{B87A1588-78CF-4EC4-9C26-68A4CEB7F673}" presName="parentLeftMargin" presStyleLbl="node1" presStyleIdx="0" presStyleCnt="3"/>
      <dgm:spPr/>
    </dgm:pt>
    <dgm:pt modelId="{CEC11302-56C6-42BC-8AE8-CC67DC832388}" type="pres">
      <dgm:prSet presAssocID="{B87A1588-78CF-4EC4-9C26-68A4CEB7F673}" presName="parentText" presStyleLbl="node1" presStyleIdx="1" presStyleCnt="3">
        <dgm:presLayoutVars>
          <dgm:chMax val="0"/>
          <dgm:bulletEnabled val="1"/>
        </dgm:presLayoutVars>
      </dgm:prSet>
      <dgm:spPr/>
    </dgm:pt>
    <dgm:pt modelId="{A3E8F6CE-DF2B-4442-A4D3-380CCE1E9D32}" type="pres">
      <dgm:prSet presAssocID="{B87A1588-78CF-4EC4-9C26-68A4CEB7F673}" presName="negativeSpace" presStyleCnt="0"/>
      <dgm:spPr/>
    </dgm:pt>
    <dgm:pt modelId="{380F4EA2-51E8-44FC-A664-D9693CB9443B}" type="pres">
      <dgm:prSet presAssocID="{B87A1588-78CF-4EC4-9C26-68A4CEB7F673}" presName="childText" presStyleLbl="conFgAcc1" presStyleIdx="1" presStyleCnt="3">
        <dgm:presLayoutVars>
          <dgm:bulletEnabled val="1"/>
        </dgm:presLayoutVars>
      </dgm:prSet>
      <dgm:spPr/>
    </dgm:pt>
    <dgm:pt modelId="{C22A029B-E30B-4D8F-82CE-31DA7D4CCA87}" type="pres">
      <dgm:prSet presAssocID="{69E5130B-F853-46EA-9C18-2C5A1453E138}" presName="spaceBetweenRectangles" presStyleCnt="0"/>
      <dgm:spPr/>
    </dgm:pt>
    <dgm:pt modelId="{EE12185A-0A15-46CC-A8E7-E0CDC9B75285}" type="pres">
      <dgm:prSet presAssocID="{1435EC39-0794-4FAB-9131-CABB7782511E}" presName="parentLin" presStyleCnt="0"/>
      <dgm:spPr/>
    </dgm:pt>
    <dgm:pt modelId="{59D0C525-D531-4742-B28F-113827871EFA}" type="pres">
      <dgm:prSet presAssocID="{1435EC39-0794-4FAB-9131-CABB7782511E}" presName="parentLeftMargin" presStyleLbl="node1" presStyleIdx="1" presStyleCnt="3"/>
      <dgm:spPr/>
    </dgm:pt>
    <dgm:pt modelId="{8E4F58A5-10F1-4057-B634-18DD48BC85C3}" type="pres">
      <dgm:prSet presAssocID="{1435EC39-0794-4FAB-9131-CABB7782511E}" presName="parentText" presStyleLbl="node1" presStyleIdx="2" presStyleCnt="3">
        <dgm:presLayoutVars>
          <dgm:chMax val="0"/>
          <dgm:bulletEnabled val="1"/>
        </dgm:presLayoutVars>
      </dgm:prSet>
      <dgm:spPr/>
    </dgm:pt>
    <dgm:pt modelId="{26551663-1739-42E4-B9D6-82AB06334422}" type="pres">
      <dgm:prSet presAssocID="{1435EC39-0794-4FAB-9131-CABB7782511E}" presName="negativeSpace" presStyleCnt="0"/>
      <dgm:spPr/>
    </dgm:pt>
    <dgm:pt modelId="{0B11E3EC-EEA3-4B74-BA32-4EFD8D31BF78}" type="pres">
      <dgm:prSet presAssocID="{1435EC39-0794-4FAB-9131-CABB7782511E}" presName="childText" presStyleLbl="conFgAcc1" presStyleIdx="2" presStyleCnt="3">
        <dgm:presLayoutVars>
          <dgm:bulletEnabled val="1"/>
        </dgm:presLayoutVars>
      </dgm:prSet>
      <dgm:spPr/>
    </dgm:pt>
  </dgm:ptLst>
  <dgm:cxnLst>
    <dgm:cxn modelId="{F9553E2F-2085-4E64-90EE-5064C4B6843E}" type="presOf" srcId="{1435EC39-0794-4FAB-9131-CABB7782511E}" destId="{59D0C525-D531-4742-B28F-113827871EFA}" srcOrd="0" destOrd="0" presId="urn:microsoft.com/office/officeart/2005/8/layout/list1"/>
    <dgm:cxn modelId="{67405A30-2210-4F95-8F20-38A69ADFC5D7}" type="presOf" srcId="{F6D772F3-BD8D-46CC-8D57-DA09FB85ACC9}" destId="{1E6B4A43-364C-4978-86C0-DD752E82497F}" srcOrd="0" destOrd="0" presId="urn:microsoft.com/office/officeart/2005/8/layout/list1"/>
    <dgm:cxn modelId="{C763644A-0557-446B-8447-FDA106578969}" srcId="{F6D772F3-BD8D-46CC-8D57-DA09FB85ACC9}" destId="{8076E1DD-4207-4DEF-AACE-EEF3D4BDE25D}" srcOrd="0" destOrd="0" parTransId="{63E2FB76-44B5-4634-9DE0-5D1F887F2BE7}" sibTransId="{AC2317AF-C0E5-428A-8A05-261915066130}"/>
    <dgm:cxn modelId="{44BFB776-B8C2-46AB-BE0B-1177203B50CA}" type="presOf" srcId="{B87A1588-78CF-4EC4-9C26-68A4CEB7F673}" destId="{CEC11302-56C6-42BC-8AE8-CC67DC832388}" srcOrd="1" destOrd="0" presId="urn:microsoft.com/office/officeart/2005/8/layout/list1"/>
    <dgm:cxn modelId="{FAC36EA1-01D0-4780-A9E9-589D36197B9F}" type="presOf" srcId="{B87A1588-78CF-4EC4-9C26-68A4CEB7F673}" destId="{1466CE7E-DC4B-49C2-9778-7A30C14CA4C1}" srcOrd="0" destOrd="0" presId="urn:microsoft.com/office/officeart/2005/8/layout/list1"/>
    <dgm:cxn modelId="{78B308AC-3273-4D23-852A-E94E38ABC2F8}" srcId="{F6D772F3-BD8D-46CC-8D57-DA09FB85ACC9}" destId="{1435EC39-0794-4FAB-9131-CABB7782511E}" srcOrd="2" destOrd="0" parTransId="{67CBE3C5-10A8-4F59-98B9-04E29144C29E}" sibTransId="{05AAA35B-16C2-494B-A8D2-64D9A1AE0F41}"/>
    <dgm:cxn modelId="{208BC8B3-C269-46D1-9B19-87DE56028A25}" type="presOf" srcId="{8076E1DD-4207-4DEF-AACE-EEF3D4BDE25D}" destId="{7DEF7DDF-07B1-4EA3-8FA5-1A2DB5CD8293}" srcOrd="1" destOrd="0" presId="urn:microsoft.com/office/officeart/2005/8/layout/list1"/>
    <dgm:cxn modelId="{1C04ABBA-08A1-4BCE-BD3A-206246B64812}" type="presOf" srcId="{1435EC39-0794-4FAB-9131-CABB7782511E}" destId="{8E4F58A5-10F1-4057-B634-18DD48BC85C3}" srcOrd="1" destOrd="0" presId="urn:microsoft.com/office/officeart/2005/8/layout/list1"/>
    <dgm:cxn modelId="{74F698F5-9CF4-4FE0-B091-23954905AB42}" srcId="{F6D772F3-BD8D-46CC-8D57-DA09FB85ACC9}" destId="{B87A1588-78CF-4EC4-9C26-68A4CEB7F673}" srcOrd="1" destOrd="0" parTransId="{A6F09282-8471-4D5F-8621-AE85270670A4}" sibTransId="{69E5130B-F853-46EA-9C18-2C5A1453E138}"/>
    <dgm:cxn modelId="{2B71AFF8-A948-43B0-8515-13B5BC7E9A85}" type="presOf" srcId="{8076E1DD-4207-4DEF-AACE-EEF3D4BDE25D}" destId="{1B68B57C-6C21-4B74-BADE-41C5C98E11BA}" srcOrd="0" destOrd="0" presId="urn:microsoft.com/office/officeart/2005/8/layout/list1"/>
    <dgm:cxn modelId="{DC473800-45E9-45EA-822E-013598AC4287}" type="presParOf" srcId="{1E6B4A43-364C-4978-86C0-DD752E82497F}" destId="{C212E9E0-8378-4EAC-B747-858869F3CBC4}" srcOrd="0" destOrd="0" presId="urn:microsoft.com/office/officeart/2005/8/layout/list1"/>
    <dgm:cxn modelId="{D97278E4-431D-4F7E-9BF9-2316B708256C}" type="presParOf" srcId="{C212E9E0-8378-4EAC-B747-858869F3CBC4}" destId="{1B68B57C-6C21-4B74-BADE-41C5C98E11BA}" srcOrd="0" destOrd="0" presId="urn:microsoft.com/office/officeart/2005/8/layout/list1"/>
    <dgm:cxn modelId="{39D187A0-7C2E-4406-B7FE-B96448EEB228}" type="presParOf" srcId="{C212E9E0-8378-4EAC-B747-858869F3CBC4}" destId="{7DEF7DDF-07B1-4EA3-8FA5-1A2DB5CD8293}" srcOrd="1" destOrd="0" presId="urn:microsoft.com/office/officeart/2005/8/layout/list1"/>
    <dgm:cxn modelId="{A41CAE1B-20B6-4864-98F0-33219022F3F0}" type="presParOf" srcId="{1E6B4A43-364C-4978-86C0-DD752E82497F}" destId="{5A67D572-DB99-4B8C-811B-76C0C250DF08}" srcOrd="1" destOrd="0" presId="urn:microsoft.com/office/officeart/2005/8/layout/list1"/>
    <dgm:cxn modelId="{8CF01132-7E78-4504-9C0C-45BAB3B157FB}" type="presParOf" srcId="{1E6B4A43-364C-4978-86C0-DD752E82497F}" destId="{172911A4-AD78-482F-A431-74DF464BC8D1}" srcOrd="2" destOrd="0" presId="urn:microsoft.com/office/officeart/2005/8/layout/list1"/>
    <dgm:cxn modelId="{41444BDA-D254-459C-9A60-40FF1790622A}" type="presParOf" srcId="{1E6B4A43-364C-4978-86C0-DD752E82497F}" destId="{28CC2522-2AA2-41D5-A9BC-8AFBDF4D792A}" srcOrd="3" destOrd="0" presId="urn:microsoft.com/office/officeart/2005/8/layout/list1"/>
    <dgm:cxn modelId="{856A0A8E-DAB4-45D1-8758-BDD4B9F0F351}" type="presParOf" srcId="{1E6B4A43-364C-4978-86C0-DD752E82497F}" destId="{EC892D97-F044-4365-8C97-25AF18747BCC}" srcOrd="4" destOrd="0" presId="urn:microsoft.com/office/officeart/2005/8/layout/list1"/>
    <dgm:cxn modelId="{D6F9E427-AED2-4D75-9972-9A24ADE75699}" type="presParOf" srcId="{EC892D97-F044-4365-8C97-25AF18747BCC}" destId="{1466CE7E-DC4B-49C2-9778-7A30C14CA4C1}" srcOrd="0" destOrd="0" presId="urn:microsoft.com/office/officeart/2005/8/layout/list1"/>
    <dgm:cxn modelId="{F9227AB6-9B9D-49D5-91F1-EE0D72C5527D}" type="presParOf" srcId="{EC892D97-F044-4365-8C97-25AF18747BCC}" destId="{CEC11302-56C6-42BC-8AE8-CC67DC832388}" srcOrd="1" destOrd="0" presId="urn:microsoft.com/office/officeart/2005/8/layout/list1"/>
    <dgm:cxn modelId="{F427E59A-A612-47BD-88F4-52E4ED01A1EB}" type="presParOf" srcId="{1E6B4A43-364C-4978-86C0-DD752E82497F}" destId="{A3E8F6CE-DF2B-4442-A4D3-380CCE1E9D32}" srcOrd="5" destOrd="0" presId="urn:microsoft.com/office/officeart/2005/8/layout/list1"/>
    <dgm:cxn modelId="{6B93AB5E-1035-4733-AA2A-EFA98EE27E3E}" type="presParOf" srcId="{1E6B4A43-364C-4978-86C0-DD752E82497F}" destId="{380F4EA2-51E8-44FC-A664-D9693CB9443B}" srcOrd="6" destOrd="0" presId="urn:microsoft.com/office/officeart/2005/8/layout/list1"/>
    <dgm:cxn modelId="{CFE6F5DB-2F12-490E-9600-FC75BC5C2C64}" type="presParOf" srcId="{1E6B4A43-364C-4978-86C0-DD752E82497F}" destId="{C22A029B-E30B-4D8F-82CE-31DA7D4CCA87}" srcOrd="7" destOrd="0" presId="urn:microsoft.com/office/officeart/2005/8/layout/list1"/>
    <dgm:cxn modelId="{D3830DC7-B932-4B64-B5DB-A5E01238C19C}" type="presParOf" srcId="{1E6B4A43-364C-4978-86C0-DD752E82497F}" destId="{EE12185A-0A15-46CC-A8E7-E0CDC9B75285}" srcOrd="8" destOrd="0" presId="urn:microsoft.com/office/officeart/2005/8/layout/list1"/>
    <dgm:cxn modelId="{112D2C8D-2CA9-407A-AB76-40CF77B4D1EE}" type="presParOf" srcId="{EE12185A-0A15-46CC-A8E7-E0CDC9B75285}" destId="{59D0C525-D531-4742-B28F-113827871EFA}" srcOrd="0" destOrd="0" presId="urn:microsoft.com/office/officeart/2005/8/layout/list1"/>
    <dgm:cxn modelId="{95DD12B4-1B27-4B3B-92F7-D9C3D0057066}" type="presParOf" srcId="{EE12185A-0A15-46CC-A8E7-E0CDC9B75285}" destId="{8E4F58A5-10F1-4057-B634-18DD48BC85C3}" srcOrd="1" destOrd="0" presId="urn:microsoft.com/office/officeart/2005/8/layout/list1"/>
    <dgm:cxn modelId="{FE6FBA87-B45F-479C-8013-36EA01EA5D34}" type="presParOf" srcId="{1E6B4A43-364C-4978-86C0-DD752E82497F}" destId="{26551663-1739-42E4-B9D6-82AB06334422}" srcOrd="9" destOrd="0" presId="urn:microsoft.com/office/officeart/2005/8/layout/list1"/>
    <dgm:cxn modelId="{4D5A605D-25DA-44BF-8250-DA42C86D218D}" type="presParOf" srcId="{1E6B4A43-364C-4978-86C0-DD752E82497F}" destId="{0B11E3EC-EEA3-4B74-BA32-4EFD8D31BF7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C1DE506-2CE9-4A16-AEEB-AB831AE6E5AD}" type="doc">
      <dgm:prSet loTypeId="urn:microsoft.com/office/officeart/2005/8/layout/equation2" loCatId="relationship" qsTypeId="urn:microsoft.com/office/officeart/2005/8/quickstyle/simple1" qsCatId="simple" csTypeId="urn:microsoft.com/office/officeart/2005/8/colors/accent2_1" csCatId="accent2" phldr="1"/>
      <dgm:spPr/>
    </dgm:pt>
    <dgm:pt modelId="{45C72328-9679-4740-BED8-A4CDF6C75008}">
      <dgm:prSet phldrT="[文本]"/>
      <dgm:spPr/>
      <dgm:t>
        <a:bodyPr/>
        <a:lstStyle/>
        <a:p>
          <a:r>
            <a:rPr lang="zh-CN" dirty="0"/>
            <a:t>结构风险最小原理</a:t>
          </a:r>
          <a:endParaRPr lang="zh-CN" altLang="en-US" dirty="0"/>
        </a:p>
      </dgm:t>
    </dgm:pt>
    <dgm:pt modelId="{DA33C706-0DAD-4B49-92A4-98B5598C55F5}" type="parTrans" cxnId="{DD650924-FEC2-4758-B69C-FED13158E901}">
      <dgm:prSet/>
      <dgm:spPr/>
      <dgm:t>
        <a:bodyPr/>
        <a:lstStyle/>
        <a:p>
          <a:endParaRPr lang="zh-CN" altLang="en-US"/>
        </a:p>
      </dgm:t>
    </dgm:pt>
    <dgm:pt modelId="{D38D7B9B-B654-419B-893D-E2218DB0F2A3}" type="sibTrans" cxnId="{DD650924-FEC2-4758-B69C-FED13158E901}">
      <dgm:prSet/>
      <dgm:spPr/>
      <dgm:t>
        <a:bodyPr/>
        <a:lstStyle/>
        <a:p>
          <a:endParaRPr lang="zh-CN" altLang="en-US"/>
        </a:p>
      </dgm:t>
    </dgm:pt>
    <dgm:pt modelId="{C0A59E6C-B2F6-4596-B8F5-2D2A231736C9}">
      <dgm:prSet phldrT="[文本]"/>
      <dgm:spPr/>
      <dgm:t>
        <a:bodyPr/>
        <a:lstStyle/>
        <a:p>
          <a:r>
            <a:rPr lang="en-US" dirty="0"/>
            <a:t>VC</a:t>
          </a:r>
          <a:r>
            <a:rPr lang="zh-CN" dirty="0"/>
            <a:t>（</a:t>
          </a:r>
          <a:r>
            <a:rPr lang="en-US" dirty="0" err="1"/>
            <a:t>Vapnik-Chervonenkis</a:t>
          </a:r>
          <a:r>
            <a:rPr lang="zh-CN" dirty="0"/>
            <a:t>）维理论</a:t>
          </a:r>
          <a:endParaRPr lang="zh-CN" altLang="en-US" dirty="0"/>
        </a:p>
      </dgm:t>
    </dgm:pt>
    <dgm:pt modelId="{562EFF91-42CF-49E7-B226-AA7B37CF0CB3}" type="parTrans" cxnId="{0B9A557C-3BDD-4586-BFCA-3E0874C5AC68}">
      <dgm:prSet/>
      <dgm:spPr/>
      <dgm:t>
        <a:bodyPr/>
        <a:lstStyle/>
        <a:p>
          <a:endParaRPr lang="zh-CN" altLang="en-US"/>
        </a:p>
      </dgm:t>
    </dgm:pt>
    <dgm:pt modelId="{0318A5BA-820E-4C1F-9611-C8C817A3BA63}" type="sibTrans" cxnId="{0B9A557C-3BDD-4586-BFCA-3E0874C5AC68}">
      <dgm:prSet/>
      <dgm:spPr/>
      <dgm:t>
        <a:bodyPr/>
        <a:lstStyle/>
        <a:p>
          <a:endParaRPr lang="zh-CN" altLang="en-US"/>
        </a:p>
      </dgm:t>
    </dgm:pt>
    <dgm:pt modelId="{D8847604-98E4-477D-9764-43CB5922E301}">
      <dgm:prSet phldrT="[文本]"/>
      <dgm:spPr/>
      <dgm:t>
        <a:bodyPr/>
        <a:lstStyle/>
        <a:p>
          <a:r>
            <a:rPr lang="zh-CN" dirty="0"/>
            <a:t>支持向量机的可用性</a:t>
          </a:r>
          <a:endParaRPr lang="zh-CN" altLang="en-US" dirty="0"/>
        </a:p>
      </dgm:t>
    </dgm:pt>
    <dgm:pt modelId="{C7ED434A-1A25-4118-BA68-B4422B694148}" type="parTrans" cxnId="{8F86EE30-3015-4B62-AF1A-1B90A6B380EA}">
      <dgm:prSet/>
      <dgm:spPr/>
      <dgm:t>
        <a:bodyPr/>
        <a:lstStyle/>
        <a:p>
          <a:endParaRPr lang="zh-CN" altLang="en-US"/>
        </a:p>
      </dgm:t>
    </dgm:pt>
    <dgm:pt modelId="{726FABD4-297D-4F6B-BFC8-59E436DF55B1}" type="sibTrans" cxnId="{8F86EE30-3015-4B62-AF1A-1B90A6B380EA}">
      <dgm:prSet/>
      <dgm:spPr/>
      <dgm:t>
        <a:bodyPr/>
        <a:lstStyle/>
        <a:p>
          <a:endParaRPr lang="zh-CN" altLang="en-US"/>
        </a:p>
      </dgm:t>
    </dgm:pt>
    <dgm:pt modelId="{54F1995D-BE8D-45A5-A89E-E31EBB392337}" type="pres">
      <dgm:prSet presAssocID="{BC1DE506-2CE9-4A16-AEEB-AB831AE6E5AD}" presName="Name0" presStyleCnt="0">
        <dgm:presLayoutVars>
          <dgm:dir/>
          <dgm:resizeHandles val="exact"/>
        </dgm:presLayoutVars>
      </dgm:prSet>
      <dgm:spPr/>
    </dgm:pt>
    <dgm:pt modelId="{093EE8A4-533A-406B-ACA3-026BAB717077}" type="pres">
      <dgm:prSet presAssocID="{BC1DE506-2CE9-4A16-AEEB-AB831AE6E5AD}" presName="vNodes" presStyleCnt="0"/>
      <dgm:spPr/>
    </dgm:pt>
    <dgm:pt modelId="{A7391840-7A94-4640-ADCA-D2ACA01DFE23}" type="pres">
      <dgm:prSet presAssocID="{45C72328-9679-4740-BED8-A4CDF6C75008}" presName="node" presStyleLbl="node1" presStyleIdx="0" presStyleCnt="3">
        <dgm:presLayoutVars>
          <dgm:bulletEnabled val="1"/>
        </dgm:presLayoutVars>
      </dgm:prSet>
      <dgm:spPr/>
    </dgm:pt>
    <dgm:pt modelId="{85B977D5-BE26-431C-9311-761989C58B91}" type="pres">
      <dgm:prSet presAssocID="{D38D7B9B-B654-419B-893D-E2218DB0F2A3}" presName="spacerT" presStyleCnt="0"/>
      <dgm:spPr/>
    </dgm:pt>
    <dgm:pt modelId="{7B0265D1-176C-41F6-95D9-73FF0EEA698D}" type="pres">
      <dgm:prSet presAssocID="{D38D7B9B-B654-419B-893D-E2218DB0F2A3}" presName="sibTrans" presStyleLbl="sibTrans2D1" presStyleIdx="0" presStyleCnt="2"/>
      <dgm:spPr/>
    </dgm:pt>
    <dgm:pt modelId="{EACC31C7-26D2-4EAD-935A-07036EB7505F}" type="pres">
      <dgm:prSet presAssocID="{D38D7B9B-B654-419B-893D-E2218DB0F2A3}" presName="spacerB" presStyleCnt="0"/>
      <dgm:spPr/>
    </dgm:pt>
    <dgm:pt modelId="{ACDE4E0B-ABDA-42A1-A154-146C2993FD01}" type="pres">
      <dgm:prSet presAssocID="{C0A59E6C-B2F6-4596-B8F5-2D2A231736C9}" presName="node" presStyleLbl="node1" presStyleIdx="1" presStyleCnt="3">
        <dgm:presLayoutVars>
          <dgm:bulletEnabled val="1"/>
        </dgm:presLayoutVars>
      </dgm:prSet>
      <dgm:spPr/>
    </dgm:pt>
    <dgm:pt modelId="{D7D1D5A7-E5DA-4226-976A-5DD1D8629A84}" type="pres">
      <dgm:prSet presAssocID="{BC1DE506-2CE9-4A16-AEEB-AB831AE6E5AD}" presName="sibTransLast" presStyleLbl="sibTrans2D1" presStyleIdx="1" presStyleCnt="2"/>
      <dgm:spPr/>
    </dgm:pt>
    <dgm:pt modelId="{955A905B-A674-43FC-BB28-C568D5237A96}" type="pres">
      <dgm:prSet presAssocID="{BC1DE506-2CE9-4A16-AEEB-AB831AE6E5AD}" presName="connectorText" presStyleLbl="sibTrans2D1" presStyleIdx="1" presStyleCnt="2"/>
      <dgm:spPr/>
    </dgm:pt>
    <dgm:pt modelId="{CB6D651F-3029-4881-8EEB-27DB4444880D}" type="pres">
      <dgm:prSet presAssocID="{BC1DE506-2CE9-4A16-AEEB-AB831AE6E5AD}" presName="lastNode" presStyleLbl="node1" presStyleIdx="2" presStyleCnt="3">
        <dgm:presLayoutVars>
          <dgm:bulletEnabled val="1"/>
        </dgm:presLayoutVars>
      </dgm:prSet>
      <dgm:spPr/>
    </dgm:pt>
  </dgm:ptLst>
  <dgm:cxnLst>
    <dgm:cxn modelId="{49832E22-5F76-4548-861A-501FA0DBB132}" type="presOf" srcId="{45C72328-9679-4740-BED8-A4CDF6C75008}" destId="{A7391840-7A94-4640-ADCA-D2ACA01DFE23}" srcOrd="0" destOrd="0" presId="urn:microsoft.com/office/officeart/2005/8/layout/equation2"/>
    <dgm:cxn modelId="{DD650924-FEC2-4758-B69C-FED13158E901}" srcId="{BC1DE506-2CE9-4A16-AEEB-AB831AE6E5AD}" destId="{45C72328-9679-4740-BED8-A4CDF6C75008}" srcOrd="0" destOrd="0" parTransId="{DA33C706-0DAD-4B49-92A4-98B5598C55F5}" sibTransId="{D38D7B9B-B654-419B-893D-E2218DB0F2A3}"/>
    <dgm:cxn modelId="{C7ABA126-F9DA-471C-8C25-E32E01D92A16}" type="presOf" srcId="{0318A5BA-820E-4C1F-9611-C8C817A3BA63}" destId="{D7D1D5A7-E5DA-4226-976A-5DD1D8629A84}" srcOrd="0" destOrd="0" presId="urn:microsoft.com/office/officeart/2005/8/layout/equation2"/>
    <dgm:cxn modelId="{8F86EE30-3015-4B62-AF1A-1B90A6B380EA}" srcId="{BC1DE506-2CE9-4A16-AEEB-AB831AE6E5AD}" destId="{D8847604-98E4-477D-9764-43CB5922E301}" srcOrd="2" destOrd="0" parTransId="{C7ED434A-1A25-4118-BA68-B4422B694148}" sibTransId="{726FABD4-297D-4F6B-BFC8-59E436DF55B1}"/>
    <dgm:cxn modelId="{0B9A557C-3BDD-4586-BFCA-3E0874C5AC68}" srcId="{BC1DE506-2CE9-4A16-AEEB-AB831AE6E5AD}" destId="{C0A59E6C-B2F6-4596-B8F5-2D2A231736C9}" srcOrd="1" destOrd="0" parTransId="{562EFF91-42CF-49E7-B226-AA7B37CF0CB3}" sibTransId="{0318A5BA-820E-4C1F-9611-C8C817A3BA63}"/>
    <dgm:cxn modelId="{CF17D77C-C5FD-42D4-89FE-5FE1BB42339D}" type="presOf" srcId="{0318A5BA-820E-4C1F-9611-C8C817A3BA63}" destId="{955A905B-A674-43FC-BB28-C568D5237A96}" srcOrd="1" destOrd="0" presId="urn:microsoft.com/office/officeart/2005/8/layout/equation2"/>
    <dgm:cxn modelId="{309DCD8A-F472-4FE4-8EC4-662693C20345}" type="presOf" srcId="{D8847604-98E4-477D-9764-43CB5922E301}" destId="{CB6D651F-3029-4881-8EEB-27DB4444880D}" srcOrd="0" destOrd="0" presId="urn:microsoft.com/office/officeart/2005/8/layout/equation2"/>
    <dgm:cxn modelId="{25AE05B2-9DBF-44C6-A54C-D9EAAA31E707}" type="presOf" srcId="{D38D7B9B-B654-419B-893D-E2218DB0F2A3}" destId="{7B0265D1-176C-41F6-95D9-73FF0EEA698D}" srcOrd="0" destOrd="0" presId="urn:microsoft.com/office/officeart/2005/8/layout/equation2"/>
    <dgm:cxn modelId="{757754C5-59C5-458E-A60D-97DEFB39A87C}" type="presOf" srcId="{C0A59E6C-B2F6-4596-B8F5-2D2A231736C9}" destId="{ACDE4E0B-ABDA-42A1-A154-146C2993FD01}" srcOrd="0" destOrd="0" presId="urn:microsoft.com/office/officeart/2005/8/layout/equation2"/>
    <dgm:cxn modelId="{E5F06CCC-ECD7-4419-AA4F-903A5212F58E}" type="presOf" srcId="{BC1DE506-2CE9-4A16-AEEB-AB831AE6E5AD}" destId="{54F1995D-BE8D-45A5-A89E-E31EBB392337}" srcOrd="0" destOrd="0" presId="urn:microsoft.com/office/officeart/2005/8/layout/equation2"/>
    <dgm:cxn modelId="{C6699D80-2470-4EF3-8E4D-B2CEA4999D05}" type="presParOf" srcId="{54F1995D-BE8D-45A5-A89E-E31EBB392337}" destId="{093EE8A4-533A-406B-ACA3-026BAB717077}" srcOrd="0" destOrd="0" presId="urn:microsoft.com/office/officeart/2005/8/layout/equation2"/>
    <dgm:cxn modelId="{0C83E983-58FB-4953-9C3F-6780A03AA5C2}" type="presParOf" srcId="{093EE8A4-533A-406B-ACA3-026BAB717077}" destId="{A7391840-7A94-4640-ADCA-D2ACA01DFE23}" srcOrd="0" destOrd="0" presId="urn:microsoft.com/office/officeart/2005/8/layout/equation2"/>
    <dgm:cxn modelId="{BAC7AA63-D066-4EA1-AB3F-B9DC25EA67FC}" type="presParOf" srcId="{093EE8A4-533A-406B-ACA3-026BAB717077}" destId="{85B977D5-BE26-431C-9311-761989C58B91}" srcOrd="1" destOrd="0" presId="urn:microsoft.com/office/officeart/2005/8/layout/equation2"/>
    <dgm:cxn modelId="{40F0BADC-46EC-464F-A211-1571B29A2122}" type="presParOf" srcId="{093EE8A4-533A-406B-ACA3-026BAB717077}" destId="{7B0265D1-176C-41F6-95D9-73FF0EEA698D}" srcOrd="2" destOrd="0" presId="urn:microsoft.com/office/officeart/2005/8/layout/equation2"/>
    <dgm:cxn modelId="{BB3AC678-F6ED-402D-A6A7-034964C9FA13}" type="presParOf" srcId="{093EE8A4-533A-406B-ACA3-026BAB717077}" destId="{EACC31C7-26D2-4EAD-935A-07036EB7505F}" srcOrd="3" destOrd="0" presId="urn:microsoft.com/office/officeart/2005/8/layout/equation2"/>
    <dgm:cxn modelId="{FEDBF328-0DAC-472A-87EC-6C2C53425A3D}" type="presParOf" srcId="{093EE8A4-533A-406B-ACA3-026BAB717077}" destId="{ACDE4E0B-ABDA-42A1-A154-146C2993FD01}" srcOrd="4" destOrd="0" presId="urn:microsoft.com/office/officeart/2005/8/layout/equation2"/>
    <dgm:cxn modelId="{4CE052DA-17E7-435D-8AB6-097E7D8CCBC8}" type="presParOf" srcId="{54F1995D-BE8D-45A5-A89E-E31EBB392337}" destId="{D7D1D5A7-E5DA-4226-976A-5DD1D8629A84}" srcOrd="1" destOrd="0" presId="urn:microsoft.com/office/officeart/2005/8/layout/equation2"/>
    <dgm:cxn modelId="{18BF6BDF-5175-49EF-83B9-41E67A429763}" type="presParOf" srcId="{D7D1D5A7-E5DA-4226-976A-5DD1D8629A84}" destId="{955A905B-A674-43FC-BB28-C568D5237A96}" srcOrd="0" destOrd="0" presId="urn:microsoft.com/office/officeart/2005/8/layout/equation2"/>
    <dgm:cxn modelId="{AA6CB5A5-A801-4AA8-9075-F4AE1313FC59}" type="presParOf" srcId="{54F1995D-BE8D-45A5-A89E-E31EBB392337}" destId="{CB6D651F-3029-4881-8EEB-27DB4444880D}"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E42BFD-C35F-4137-847C-0511C4D903ED}">
      <dsp:nvSpPr>
        <dsp:cNvPr id="0" name=""/>
        <dsp:cNvSpPr/>
      </dsp:nvSpPr>
      <dsp:spPr>
        <a:xfrm rot="5400000">
          <a:off x="4345446" y="-1396862"/>
          <a:ext cx="1697587" cy="4915814"/>
        </a:xfrm>
        <a:prstGeom prst="round2SameRect">
          <a:avLst/>
        </a:prstGeom>
        <a:solidFill>
          <a:schemeClr val="lt1">
            <a:alpha val="90000"/>
            <a:tint val="40000"/>
            <a:hueOff val="0"/>
            <a:satOff val="0"/>
            <a:lumOff val="0"/>
            <a:alphaOff val="0"/>
          </a:schemeClr>
        </a:solidFill>
        <a:ln w="12700" cap="flat" cmpd="sng" algn="ctr">
          <a:solidFill>
            <a:schemeClr val="dk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zh-CN" sz="1600" kern="1200" dirty="0"/>
            <a:t>对于函数间隔，定义为，其中</a:t>
          </a:r>
          <a:r>
            <a:rPr lang="en-US" sz="1600" kern="1200" dirty="0"/>
            <a:t>,</a:t>
          </a:r>
          <a:r>
            <a:rPr lang="zh-CN" sz="1600" kern="1200" dirty="0"/>
            <a:t>为法向量，决定了超平面的方向；</a:t>
          </a:r>
          <a:r>
            <a:rPr lang="en-US" sz="1600" kern="1200" dirty="0"/>
            <a:t>b</a:t>
          </a:r>
          <a:r>
            <a:rPr lang="zh-CN" sz="1600" kern="1200" dirty="0"/>
            <a:t>为位移项，决定超平面与原点的距离。为类别标签，乘上的值，该值永远是大于等于</a:t>
          </a:r>
          <a:r>
            <a:rPr lang="en-US" sz="1600" kern="1200" dirty="0"/>
            <a:t>0</a:t>
          </a:r>
          <a:r>
            <a:rPr lang="zh-CN" sz="1600" kern="1200" dirty="0"/>
            <a:t>，符合距离的概念。</a:t>
          </a:r>
          <a:endParaRPr lang="zh-CN" altLang="en-US" sz="1600" kern="1200" dirty="0"/>
        </a:p>
      </dsp:txBody>
      <dsp:txXfrm rot="-5400000">
        <a:off x="2736333" y="295120"/>
        <a:ext cx="4832945" cy="1531849"/>
      </dsp:txXfrm>
    </dsp:sp>
    <dsp:sp modelId="{6703F7C6-402E-4FFC-8B92-8F58AC1FFA9D}">
      <dsp:nvSpPr>
        <dsp:cNvPr id="0" name=""/>
        <dsp:cNvSpPr/>
      </dsp:nvSpPr>
      <dsp:spPr>
        <a:xfrm>
          <a:off x="0" y="53"/>
          <a:ext cx="2765145" cy="2121983"/>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zh-CN" altLang="en-US" sz="3200" kern="1200" dirty="0"/>
            <a:t>函数间隔</a:t>
          </a:r>
        </a:p>
      </dsp:txBody>
      <dsp:txXfrm>
        <a:off x="103587" y="103640"/>
        <a:ext cx="2557971" cy="1914809"/>
      </dsp:txXfrm>
    </dsp:sp>
    <dsp:sp modelId="{978F9D31-9E57-47DB-B3C2-4DB60FC30032}">
      <dsp:nvSpPr>
        <dsp:cNvPr id="0" name=""/>
        <dsp:cNvSpPr/>
      </dsp:nvSpPr>
      <dsp:spPr>
        <a:xfrm rot="5400000">
          <a:off x="4374259" y="831220"/>
          <a:ext cx="1697587" cy="4915814"/>
        </a:xfrm>
        <a:prstGeom prst="round2SameRect">
          <a:avLst/>
        </a:prstGeom>
        <a:solidFill>
          <a:schemeClr val="lt1">
            <a:alpha val="90000"/>
            <a:tint val="40000"/>
            <a:hueOff val="0"/>
            <a:satOff val="0"/>
            <a:lumOff val="0"/>
            <a:alphaOff val="0"/>
          </a:schemeClr>
        </a:solidFill>
        <a:ln w="12700" cap="flat" cmpd="sng" algn="ctr">
          <a:solidFill>
            <a:schemeClr val="dk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zh-CN" sz="1600" kern="1200" dirty="0"/>
            <a:t>对于几何间隔，定义为对于任意一个超平面</a:t>
          </a:r>
          <a14:m xmlns:a14="http://schemas.microsoft.com/office/drawing/2010/main">
            <m:oMath xmlns:m="http://schemas.openxmlformats.org/officeDocument/2006/math">
              <m:r>
                <a:rPr lang="zh-CN" sz="1600" kern="1200"/>
                <m:t> </m:t>
              </m:r>
              <m:sSub>
                <m:sSubPr>
                  <m:ctrlPr>
                    <a:rPr lang="zh-CN" sz="1600" i="1" kern="1200"/>
                  </m:ctrlPr>
                </m:sSubPr>
                <m:e>
                  <m:r>
                    <a:rPr lang="en-US" sz="1600" i="1" kern="1200"/>
                    <m:t>𝑤</m:t>
                  </m:r>
                </m:e>
                <m:sub>
                  <m:r>
                    <a:rPr lang="en-US" sz="1600" i="1" kern="1200"/>
                    <m:t>𝑖</m:t>
                  </m:r>
                </m:sub>
              </m:sSub>
              <m:r>
                <a:rPr lang="en-US" sz="1600" kern="1200"/>
                <m:t>+</m:t>
              </m:r>
              <m:r>
                <m:rPr>
                  <m:sty m:val="p"/>
                </m:rPr>
                <a:rPr lang="en-US" sz="1600" kern="1200"/>
                <m:t>b</m:t>
              </m:r>
              <m:r>
                <a:rPr lang="en-US" sz="1600" kern="1200"/>
                <m:t>= 0</m:t>
              </m:r>
            </m:oMath>
          </a14:m>
          <a:r>
            <a:rPr lang="zh-CN" sz="1600" kern="1200" dirty="0"/>
            <a:t>以及点</a:t>
          </a:r>
          <a14:m xmlns:a14="http://schemas.microsoft.com/office/drawing/2010/main">
            <m:oMath xmlns:m="http://schemas.openxmlformats.org/officeDocument/2006/math">
              <m:d>
                <m:dPr>
                  <m:ctrlPr>
                    <a:rPr lang="zh-CN" sz="1600" i="1" kern="1200"/>
                  </m:ctrlPr>
                </m:dPr>
                <m:e>
                  <m:sSub>
                    <m:sSubPr>
                      <m:ctrlPr>
                        <a:rPr lang="zh-CN" sz="1600" i="1" kern="1200"/>
                      </m:ctrlPr>
                    </m:sSubPr>
                    <m:e>
                      <m:r>
                        <a:rPr lang="en-US" sz="1600" i="1" kern="1200"/>
                        <m:t>𝑥</m:t>
                      </m:r>
                    </m:e>
                    <m:sub>
                      <m:r>
                        <a:rPr lang="en-US" sz="1600" i="1" kern="1200"/>
                        <m:t>𝑖</m:t>
                      </m:r>
                    </m:sub>
                  </m:sSub>
                  <m:r>
                    <a:rPr lang="en-US" sz="1600" kern="1200"/>
                    <m:t>,</m:t>
                  </m:r>
                  <m:sSub>
                    <m:sSubPr>
                      <m:ctrlPr>
                        <a:rPr lang="zh-CN" sz="1600" i="1" kern="1200"/>
                      </m:ctrlPr>
                    </m:sSubPr>
                    <m:e>
                      <m:r>
                        <a:rPr lang="en-US" sz="1600" i="1" kern="1200"/>
                        <m:t>𝑦</m:t>
                      </m:r>
                    </m:e>
                    <m:sub>
                      <m:r>
                        <a:rPr lang="en-US" sz="1600" i="1" kern="1200"/>
                        <m:t>𝑖</m:t>
                      </m:r>
                    </m:sub>
                  </m:sSub>
                </m:e>
              </m:d>
            </m:oMath>
          </a14:m>
          <a:r>
            <a:rPr lang="zh-CN" sz="1600" kern="1200" dirty="0"/>
            <a:t>，</a:t>
          </a:r>
          <a14:m xmlns:a14="http://schemas.microsoft.com/office/drawing/2010/main">
            <m:oMath xmlns:m="http://schemas.openxmlformats.org/officeDocument/2006/math">
              <m:sSub>
                <m:sSubPr>
                  <m:ctrlPr>
                    <a:rPr lang="zh-CN" sz="1600" i="1" kern="1200"/>
                  </m:ctrlPr>
                </m:sSubPr>
                <m:e>
                  <m:r>
                    <a:rPr lang="en-US" sz="1600" i="1" kern="1200"/>
                    <m:t>𝛾</m:t>
                  </m:r>
                </m:e>
                <m:sub>
                  <m:r>
                    <a:rPr lang="en-US" sz="1600" i="1" kern="1200"/>
                    <m:t>𝑖</m:t>
                  </m:r>
                </m:sub>
              </m:sSub>
              <m:r>
                <a:rPr lang="en-US" sz="1600" kern="1200"/>
                <m:t>=</m:t>
              </m:r>
              <m:f>
                <m:fPr>
                  <m:ctrlPr>
                    <a:rPr lang="zh-CN" sz="1600" i="1" kern="1200"/>
                  </m:ctrlPr>
                </m:fPr>
                <m:num>
                  <m:sSub>
                    <m:sSubPr>
                      <m:ctrlPr>
                        <a:rPr lang="zh-CN" sz="1600" i="1" kern="1200"/>
                      </m:ctrlPr>
                    </m:sSubPr>
                    <m:e>
                      <m:r>
                        <a:rPr lang="en-US" sz="1600" i="1" kern="1200"/>
                        <m:t>𝑦</m:t>
                      </m:r>
                    </m:e>
                    <m:sub>
                      <m:r>
                        <a:rPr lang="en-US" sz="1600" i="1" kern="1200"/>
                        <m:t>𝑖</m:t>
                      </m:r>
                    </m:sub>
                  </m:sSub>
                  <m:d>
                    <m:dPr>
                      <m:ctrlPr>
                        <a:rPr lang="zh-CN" sz="1600" i="1" kern="1200"/>
                      </m:ctrlPr>
                    </m:dPr>
                    <m:e>
                      <m:sSup>
                        <m:sSupPr>
                          <m:ctrlPr>
                            <a:rPr lang="zh-CN" sz="1600" i="1" kern="1200"/>
                          </m:ctrlPr>
                        </m:sSupPr>
                        <m:e>
                          <m:r>
                            <a:rPr lang="en-US" sz="1600" i="1" kern="1200"/>
                            <m:t>𝑤</m:t>
                          </m:r>
                        </m:e>
                        <m:sup>
                          <m:r>
                            <a:rPr lang="en-US" sz="1600" i="1" kern="1200"/>
                            <m:t>𝑇</m:t>
                          </m:r>
                        </m:sup>
                      </m:sSup>
                      <m:sSub>
                        <m:sSubPr>
                          <m:ctrlPr>
                            <a:rPr lang="zh-CN" sz="1600" i="1" kern="1200"/>
                          </m:ctrlPr>
                        </m:sSubPr>
                        <m:e>
                          <m:r>
                            <a:rPr lang="en-US" sz="1600" i="1" kern="1200"/>
                            <m:t>𝑥</m:t>
                          </m:r>
                        </m:e>
                        <m:sub>
                          <m:r>
                            <a:rPr lang="en-US" sz="1600" i="1" kern="1200"/>
                            <m:t>𝑖</m:t>
                          </m:r>
                        </m:sub>
                      </m:sSub>
                      <m:r>
                        <a:rPr lang="en-US" sz="1600" kern="1200"/>
                        <m:t>+</m:t>
                      </m:r>
                      <m:r>
                        <m:rPr>
                          <m:sty m:val="p"/>
                        </m:rPr>
                        <a:rPr lang="en-US" sz="1600" kern="1200"/>
                        <m:t>b</m:t>
                      </m:r>
                      <m:r>
                        <a:rPr lang="en-US" sz="1600" kern="1200"/>
                        <m:t> </m:t>
                      </m:r>
                    </m:e>
                  </m:d>
                </m:num>
                <m:den>
                  <m:r>
                    <a:rPr lang="en-US" sz="1600" i="1" kern="1200"/>
                    <m:t>|</m:t>
                  </m:r>
                  <m:d>
                    <m:dPr>
                      <m:begChr m:val="|"/>
                      <m:endChr m:val="|"/>
                      <m:ctrlPr>
                        <a:rPr lang="zh-CN" sz="1600" i="1" kern="1200"/>
                      </m:ctrlPr>
                    </m:dPr>
                    <m:e>
                      <m:r>
                        <a:rPr lang="en-US" sz="1600" i="1" kern="1200"/>
                        <m:t>𝑤</m:t>
                      </m:r>
                    </m:e>
                  </m:d>
                  <m:r>
                    <a:rPr lang="en-US" sz="1600" i="1" kern="1200"/>
                    <m:t>|</m:t>
                  </m:r>
                </m:den>
              </m:f>
            </m:oMath>
          </a14:m>
          <a:r>
            <a:rPr lang="zh-CN" sz="1600" kern="1200" dirty="0"/>
            <a:t>，其实质上就是计算点到平面的距离公式。当</a:t>
          </a:r>
          <a14:m xmlns:a14="http://schemas.microsoft.com/office/drawing/2010/main">
            <m:oMath xmlns:m="http://schemas.openxmlformats.org/officeDocument/2006/math">
              <m:r>
                <a:rPr lang="en-US" sz="1600" i="1" kern="1200"/>
                <m:t>𝑤</m:t>
              </m:r>
              <m:r>
                <a:rPr lang="en-US" sz="1600" i="1" kern="1200"/>
                <m:t>,</m:t>
              </m:r>
              <m:r>
                <a:rPr lang="en-US" sz="1600" i="1" kern="1200"/>
                <m:t>𝑏</m:t>
              </m:r>
            </m:oMath>
          </a14:m>
          <a:r>
            <a:rPr lang="zh-CN" sz="1600" kern="1200" dirty="0"/>
            <a:t>成比例变化时，函数间隔也会成比例变化，而几何间隔是不变的。</a:t>
          </a:r>
          <a:endParaRPr lang="zh-CN" altLang="en-US" sz="1600" kern="1200" dirty="0"/>
        </a:p>
      </dsp:txBody>
      <dsp:txXfrm rot="-5400000">
        <a:off x="2765146" y="2523203"/>
        <a:ext cx="4832945" cy="1531849"/>
      </dsp:txXfrm>
    </dsp:sp>
    <dsp:sp modelId="{74A27135-9686-4C00-BA41-890B14A3EDCB}">
      <dsp:nvSpPr>
        <dsp:cNvPr id="0" name=""/>
        <dsp:cNvSpPr/>
      </dsp:nvSpPr>
      <dsp:spPr>
        <a:xfrm>
          <a:off x="0" y="2228136"/>
          <a:ext cx="2765145" cy="2121983"/>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zh-CN" altLang="en-US" sz="3200" kern="1200" dirty="0"/>
            <a:t>几何间隔</a:t>
          </a:r>
        </a:p>
      </dsp:txBody>
      <dsp:txXfrm>
        <a:off x="103587" y="2331723"/>
        <a:ext cx="2557971" cy="19148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C15E3-C4C5-461C-8FAB-EC4B00661F44}">
      <dsp:nvSpPr>
        <dsp:cNvPr id="0" name=""/>
        <dsp:cNvSpPr/>
      </dsp:nvSpPr>
      <dsp:spPr>
        <a:xfrm>
          <a:off x="0" y="511533"/>
          <a:ext cx="8128000" cy="756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DD9D1B-A233-466A-B4EB-6229756CE3D8}">
      <dsp:nvSpPr>
        <dsp:cNvPr id="0" name=""/>
        <dsp:cNvSpPr/>
      </dsp:nvSpPr>
      <dsp:spPr>
        <a:xfrm>
          <a:off x="406400" y="68733"/>
          <a:ext cx="5689600" cy="8856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线性核函数</a:t>
          </a:r>
        </a:p>
      </dsp:txBody>
      <dsp:txXfrm>
        <a:off x="449631" y="111964"/>
        <a:ext cx="5603138" cy="799138"/>
      </dsp:txXfrm>
    </dsp:sp>
    <dsp:sp modelId="{17AD7BF7-3ADA-491F-B1CD-E89A851CF137}">
      <dsp:nvSpPr>
        <dsp:cNvPr id="0" name=""/>
        <dsp:cNvSpPr/>
      </dsp:nvSpPr>
      <dsp:spPr>
        <a:xfrm>
          <a:off x="0" y="1872333"/>
          <a:ext cx="8128000" cy="756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57B52F-7E85-48F6-87DF-44BE648197F7}">
      <dsp:nvSpPr>
        <dsp:cNvPr id="0" name=""/>
        <dsp:cNvSpPr/>
      </dsp:nvSpPr>
      <dsp:spPr>
        <a:xfrm>
          <a:off x="406400" y="1429533"/>
          <a:ext cx="5689600" cy="8856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多项式核函数</a:t>
          </a:r>
        </a:p>
      </dsp:txBody>
      <dsp:txXfrm>
        <a:off x="449631" y="1472764"/>
        <a:ext cx="5603138" cy="799138"/>
      </dsp:txXfrm>
    </dsp:sp>
    <dsp:sp modelId="{F10E06CF-8198-43EB-9C28-7596218C5F81}">
      <dsp:nvSpPr>
        <dsp:cNvPr id="0" name=""/>
        <dsp:cNvSpPr/>
      </dsp:nvSpPr>
      <dsp:spPr>
        <a:xfrm>
          <a:off x="0" y="3233133"/>
          <a:ext cx="8128000" cy="756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2386ED-7192-40C7-B337-0794B3692568}">
      <dsp:nvSpPr>
        <dsp:cNvPr id="0" name=""/>
        <dsp:cNvSpPr/>
      </dsp:nvSpPr>
      <dsp:spPr>
        <a:xfrm>
          <a:off x="406400" y="2790333"/>
          <a:ext cx="5689600" cy="8856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高斯核函数</a:t>
          </a:r>
        </a:p>
      </dsp:txBody>
      <dsp:txXfrm>
        <a:off x="449631" y="2833564"/>
        <a:ext cx="5603138" cy="799138"/>
      </dsp:txXfrm>
    </dsp:sp>
    <dsp:sp modelId="{E6B821B6-2690-40AB-921E-B1F77CD28C10}">
      <dsp:nvSpPr>
        <dsp:cNvPr id="0" name=""/>
        <dsp:cNvSpPr/>
      </dsp:nvSpPr>
      <dsp:spPr>
        <a:xfrm>
          <a:off x="0" y="4593933"/>
          <a:ext cx="8128000" cy="7560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EC1E63F-E2A2-4446-A268-562F1D95F33D}">
      <dsp:nvSpPr>
        <dsp:cNvPr id="0" name=""/>
        <dsp:cNvSpPr/>
      </dsp:nvSpPr>
      <dsp:spPr>
        <a:xfrm>
          <a:off x="406400" y="4151133"/>
          <a:ext cx="5689600" cy="8856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US" sz="2000" kern="1200" dirty="0"/>
            <a:t>Sigmoid</a:t>
          </a:r>
          <a:r>
            <a:rPr lang="zh-CN" sz="2000" kern="1200" dirty="0"/>
            <a:t>核函数</a:t>
          </a:r>
          <a:endParaRPr lang="zh-CN" altLang="en-US" sz="2000" kern="1200" dirty="0"/>
        </a:p>
      </dsp:txBody>
      <dsp:txXfrm>
        <a:off x="449631" y="4194364"/>
        <a:ext cx="5603138" cy="7991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C15E3-C4C5-461C-8FAB-EC4B00661F44}">
      <dsp:nvSpPr>
        <dsp:cNvPr id="0" name=""/>
        <dsp:cNvSpPr/>
      </dsp:nvSpPr>
      <dsp:spPr>
        <a:xfrm>
          <a:off x="0" y="402993"/>
          <a:ext cx="8128000" cy="17010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499872" rIns="630823" bIns="128016"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t>线性核主要用于线性可分的情况，我们可以看到特征空间到输入空间的维度是一样的，其参数少速度快，对于线性可分数据，其分类效果很理想，因此我们通常首先尝试用线性核函数来做分类。</a:t>
          </a:r>
        </a:p>
      </dsp:txBody>
      <dsp:txXfrm>
        <a:off x="0" y="402993"/>
        <a:ext cx="8128000" cy="1701000"/>
      </dsp:txXfrm>
    </dsp:sp>
    <dsp:sp modelId="{D6DD9D1B-A233-466A-B4EB-6229756CE3D8}">
      <dsp:nvSpPr>
        <dsp:cNvPr id="0" name=""/>
        <dsp:cNvSpPr/>
      </dsp:nvSpPr>
      <dsp:spPr>
        <a:xfrm>
          <a:off x="406400" y="48753"/>
          <a:ext cx="5689600" cy="70848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线性核函数</a:t>
          </a:r>
        </a:p>
      </dsp:txBody>
      <dsp:txXfrm>
        <a:off x="440985" y="83338"/>
        <a:ext cx="5620430" cy="639310"/>
      </dsp:txXfrm>
    </dsp:sp>
    <dsp:sp modelId="{17AD7BF7-3ADA-491F-B1CD-E89A851CF137}">
      <dsp:nvSpPr>
        <dsp:cNvPr id="0" name=""/>
        <dsp:cNvSpPr/>
      </dsp:nvSpPr>
      <dsp:spPr>
        <a:xfrm>
          <a:off x="0" y="2587833"/>
          <a:ext cx="8128000" cy="6048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57B52F-7E85-48F6-87DF-44BE648197F7}">
      <dsp:nvSpPr>
        <dsp:cNvPr id="0" name=""/>
        <dsp:cNvSpPr/>
      </dsp:nvSpPr>
      <dsp:spPr>
        <a:xfrm>
          <a:off x="406400" y="2233593"/>
          <a:ext cx="5689600" cy="70848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多项式核函数</a:t>
          </a:r>
        </a:p>
      </dsp:txBody>
      <dsp:txXfrm>
        <a:off x="440985" y="2268178"/>
        <a:ext cx="5620430" cy="639310"/>
      </dsp:txXfrm>
    </dsp:sp>
    <dsp:sp modelId="{F10E06CF-8198-43EB-9C28-7596218C5F81}">
      <dsp:nvSpPr>
        <dsp:cNvPr id="0" name=""/>
        <dsp:cNvSpPr/>
      </dsp:nvSpPr>
      <dsp:spPr>
        <a:xfrm>
          <a:off x="0" y="3676473"/>
          <a:ext cx="8128000" cy="6048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2386ED-7192-40C7-B337-0794B3692568}">
      <dsp:nvSpPr>
        <dsp:cNvPr id="0" name=""/>
        <dsp:cNvSpPr/>
      </dsp:nvSpPr>
      <dsp:spPr>
        <a:xfrm>
          <a:off x="406400" y="3322233"/>
          <a:ext cx="5689600" cy="70848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066800">
            <a:lnSpc>
              <a:spcPct val="90000"/>
            </a:lnSpc>
            <a:spcBef>
              <a:spcPct val="0"/>
            </a:spcBef>
            <a:spcAft>
              <a:spcPct val="35000"/>
            </a:spcAft>
            <a:buNone/>
          </a:pPr>
          <a:r>
            <a:rPr lang="zh-CN" sz="2400" kern="1200" dirty="0"/>
            <a:t>高斯核函数</a:t>
          </a:r>
          <a:endParaRPr lang="zh-CN" altLang="en-US" sz="2400" kern="1200" dirty="0"/>
        </a:p>
      </dsp:txBody>
      <dsp:txXfrm>
        <a:off x="440985" y="3356818"/>
        <a:ext cx="5620430" cy="639310"/>
      </dsp:txXfrm>
    </dsp:sp>
    <dsp:sp modelId="{E6B821B6-2690-40AB-921E-B1F77CD28C10}">
      <dsp:nvSpPr>
        <dsp:cNvPr id="0" name=""/>
        <dsp:cNvSpPr/>
      </dsp:nvSpPr>
      <dsp:spPr>
        <a:xfrm>
          <a:off x="0" y="4765113"/>
          <a:ext cx="8128000" cy="6048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EC1E63F-E2A2-4446-A268-562F1D95F33D}">
      <dsp:nvSpPr>
        <dsp:cNvPr id="0" name=""/>
        <dsp:cNvSpPr/>
      </dsp:nvSpPr>
      <dsp:spPr>
        <a:xfrm>
          <a:off x="406400" y="4410873"/>
          <a:ext cx="5689600" cy="70848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US" sz="2000" kern="1200" dirty="0"/>
            <a:t>Sigmoid</a:t>
          </a:r>
          <a:r>
            <a:rPr lang="zh-CN" sz="2000" kern="1200" dirty="0"/>
            <a:t>核函数</a:t>
          </a:r>
          <a:endParaRPr lang="zh-CN" altLang="en-US" sz="2000" kern="1200" dirty="0"/>
        </a:p>
      </dsp:txBody>
      <dsp:txXfrm>
        <a:off x="440985" y="4445458"/>
        <a:ext cx="5620430" cy="6393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C15E3-C4C5-461C-8FAB-EC4B00661F44}">
      <dsp:nvSpPr>
        <dsp:cNvPr id="0" name=""/>
        <dsp:cNvSpPr/>
      </dsp:nvSpPr>
      <dsp:spPr>
        <a:xfrm>
          <a:off x="0" y="402993"/>
          <a:ext cx="8128000" cy="6048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DD9D1B-A233-466A-B4EB-6229756CE3D8}">
      <dsp:nvSpPr>
        <dsp:cNvPr id="0" name=""/>
        <dsp:cNvSpPr/>
      </dsp:nvSpPr>
      <dsp:spPr>
        <a:xfrm>
          <a:off x="406400" y="48753"/>
          <a:ext cx="5689600" cy="70848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线性核函数</a:t>
          </a:r>
        </a:p>
      </dsp:txBody>
      <dsp:txXfrm>
        <a:off x="440985" y="83338"/>
        <a:ext cx="5620430" cy="639310"/>
      </dsp:txXfrm>
    </dsp:sp>
    <dsp:sp modelId="{17AD7BF7-3ADA-491F-B1CD-E89A851CF137}">
      <dsp:nvSpPr>
        <dsp:cNvPr id="0" name=""/>
        <dsp:cNvSpPr/>
      </dsp:nvSpPr>
      <dsp:spPr>
        <a:xfrm>
          <a:off x="0" y="1491633"/>
          <a:ext cx="8128000" cy="17010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499872" rIns="630823" bIns="128016"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t>多项式核函数可以实现将低维的输入空间映射到高维的特征空间，但是多项式核函数的参数多，当多项式的阶数比较高的时候，核矩阵的元素值将趋于无穷大或者无穷小，计算复杂度会大到无法计算。</a:t>
          </a:r>
        </a:p>
      </dsp:txBody>
      <dsp:txXfrm>
        <a:off x="0" y="1491633"/>
        <a:ext cx="8128000" cy="1701000"/>
      </dsp:txXfrm>
    </dsp:sp>
    <dsp:sp modelId="{9157B52F-7E85-48F6-87DF-44BE648197F7}">
      <dsp:nvSpPr>
        <dsp:cNvPr id="0" name=""/>
        <dsp:cNvSpPr/>
      </dsp:nvSpPr>
      <dsp:spPr>
        <a:xfrm>
          <a:off x="406400" y="1137393"/>
          <a:ext cx="5689600" cy="70848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多项式核函数</a:t>
          </a:r>
        </a:p>
      </dsp:txBody>
      <dsp:txXfrm>
        <a:off x="440985" y="1171978"/>
        <a:ext cx="5620430" cy="639310"/>
      </dsp:txXfrm>
    </dsp:sp>
    <dsp:sp modelId="{F10E06CF-8198-43EB-9C28-7596218C5F81}">
      <dsp:nvSpPr>
        <dsp:cNvPr id="0" name=""/>
        <dsp:cNvSpPr/>
      </dsp:nvSpPr>
      <dsp:spPr>
        <a:xfrm>
          <a:off x="0" y="3676473"/>
          <a:ext cx="8128000" cy="6048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2386ED-7192-40C7-B337-0794B3692568}">
      <dsp:nvSpPr>
        <dsp:cNvPr id="0" name=""/>
        <dsp:cNvSpPr/>
      </dsp:nvSpPr>
      <dsp:spPr>
        <a:xfrm>
          <a:off x="406400" y="3322233"/>
          <a:ext cx="5689600" cy="70848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高斯核函数</a:t>
          </a:r>
        </a:p>
      </dsp:txBody>
      <dsp:txXfrm>
        <a:off x="440985" y="3356818"/>
        <a:ext cx="5620430" cy="639310"/>
      </dsp:txXfrm>
    </dsp:sp>
    <dsp:sp modelId="{E6B821B6-2690-40AB-921E-B1F77CD28C10}">
      <dsp:nvSpPr>
        <dsp:cNvPr id="0" name=""/>
        <dsp:cNvSpPr/>
      </dsp:nvSpPr>
      <dsp:spPr>
        <a:xfrm>
          <a:off x="0" y="4765113"/>
          <a:ext cx="8128000" cy="6048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EC1E63F-E2A2-4446-A268-562F1D95F33D}">
      <dsp:nvSpPr>
        <dsp:cNvPr id="0" name=""/>
        <dsp:cNvSpPr/>
      </dsp:nvSpPr>
      <dsp:spPr>
        <a:xfrm>
          <a:off x="406400" y="4410873"/>
          <a:ext cx="5689600" cy="70848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US" sz="2000" kern="1200" dirty="0"/>
            <a:t>Sigmoid</a:t>
          </a:r>
          <a:r>
            <a:rPr lang="zh-CN" sz="2000" kern="1200" dirty="0"/>
            <a:t>核函数</a:t>
          </a:r>
          <a:endParaRPr lang="zh-CN" altLang="en-US" sz="2000" kern="1200" dirty="0"/>
        </a:p>
      </dsp:txBody>
      <dsp:txXfrm>
        <a:off x="440985" y="4445458"/>
        <a:ext cx="5620430" cy="6393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C15E3-C4C5-461C-8FAB-EC4B00661F44}">
      <dsp:nvSpPr>
        <dsp:cNvPr id="0" name=""/>
        <dsp:cNvSpPr/>
      </dsp:nvSpPr>
      <dsp:spPr>
        <a:xfrm>
          <a:off x="0" y="330633"/>
          <a:ext cx="8128000" cy="5040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DD9D1B-A233-466A-B4EB-6229756CE3D8}">
      <dsp:nvSpPr>
        <dsp:cNvPr id="0" name=""/>
        <dsp:cNvSpPr/>
      </dsp:nvSpPr>
      <dsp:spPr>
        <a:xfrm>
          <a:off x="406400" y="35433"/>
          <a:ext cx="5689600" cy="5904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线性核函数</a:t>
          </a:r>
        </a:p>
      </dsp:txBody>
      <dsp:txXfrm>
        <a:off x="435221" y="64254"/>
        <a:ext cx="5631958" cy="532758"/>
      </dsp:txXfrm>
    </dsp:sp>
    <dsp:sp modelId="{17AD7BF7-3ADA-491F-B1CD-E89A851CF137}">
      <dsp:nvSpPr>
        <dsp:cNvPr id="0" name=""/>
        <dsp:cNvSpPr/>
      </dsp:nvSpPr>
      <dsp:spPr>
        <a:xfrm>
          <a:off x="0" y="1237833"/>
          <a:ext cx="8128000" cy="5040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57B52F-7E85-48F6-87DF-44BE648197F7}">
      <dsp:nvSpPr>
        <dsp:cNvPr id="0" name=""/>
        <dsp:cNvSpPr/>
      </dsp:nvSpPr>
      <dsp:spPr>
        <a:xfrm>
          <a:off x="406400" y="942633"/>
          <a:ext cx="5689600" cy="5904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多项式核函数</a:t>
          </a:r>
        </a:p>
      </dsp:txBody>
      <dsp:txXfrm>
        <a:off x="435221" y="971454"/>
        <a:ext cx="5631958" cy="532758"/>
      </dsp:txXfrm>
    </dsp:sp>
    <dsp:sp modelId="{F10E06CF-8198-43EB-9C28-7596218C5F81}">
      <dsp:nvSpPr>
        <dsp:cNvPr id="0" name=""/>
        <dsp:cNvSpPr/>
      </dsp:nvSpPr>
      <dsp:spPr>
        <a:xfrm>
          <a:off x="0" y="2145033"/>
          <a:ext cx="8128000" cy="23310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416560" rIns="630823" bIns="128016"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t>高斯核函数是一种局部性强的核函数，其可以将一个样本映射到一个更高维的空间内，该核函数是应用最广的一个，无论大样本还是小样本都有比较好的性能，而且其相对于多项式核函数参数要少，因此大多数情况下在不知道用什么核函数的时候，优先使用高斯核函数。</a:t>
          </a:r>
        </a:p>
      </dsp:txBody>
      <dsp:txXfrm>
        <a:off x="0" y="2145033"/>
        <a:ext cx="8128000" cy="2331000"/>
      </dsp:txXfrm>
    </dsp:sp>
    <dsp:sp modelId="{392386ED-7192-40C7-B337-0794B3692568}">
      <dsp:nvSpPr>
        <dsp:cNvPr id="0" name=""/>
        <dsp:cNvSpPr/>
      </dsp:nvSpPr>
      <dsp:spPr>
        <a:xfrm>
          <a:off x="406400" y="1849833"/>
          <a:ext cx="5689600" cy="5904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高斯核函数</a:t>
          </a:r>
        </a:p>
      </dsp:txBody>
      <dsp:txXfrm>
        <a:off x="435221" y="1878654"/>
        <a:ext cx="5631958" cy="532758"/>
      </dsp:txXfrm>
    </dsp:sp>
    <dsp:sp modelId="{E6B821B6-2690-40AB-921E-B1F77CD28C10}">
      <dsp:nvSpPr>
        <dsp:cNvPr id="0" name=""/>
        <dsp:cNvSpPr/>
      </dsp:nvSpPr>
      <dsp:spPr>
        <a:xfrm>
          <a:off x="0" y="4879233"/>
          <a:ext cx="8128000" cy="5040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EC1E63F-E2A2-4446-A268-562F1D95F33D}">
      <dsp:nvSpPr>
        <dsp:cNvPr id="0" name=""/>
        <dsp:cNvSpPr/>
      </dsp:nvSpPr>
      <dsp:spPr>
        <a:xfrm>
          <a:off x="406400" y="4584033"/>
          <a:ext cx="5689600" cy="5904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US" sz="2000" kern="1200" dirty="0"/>
            <a:t>Sigmoid</a:t>
          </a:r>
          <a:r>
            <a:rPr lang="zh-CN" sz="2000" kern="1200" dirty="0"/>
            <a:t>核函数</a:t>
          </a:r>
          <a:endParaRPr lang="zh-CN" altLang="en-US" sz="2000" kern="1200" dirty="0"/>
        </a:p>
      </dsp:txBody>
      <dsp:txXfrm>
        <a:off x="435221" y="4612854"/>
        <a:ext cx="5631958" cy="5327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C15E3-C4C5-461C-8FAB-EC4B00661F44}">
      <dsp:nvSpPr>
        <dsp:cNvPr id="0" name=""/>
        <dsp:cNvSpPr/>
      </dsp:nvSpPr>
      <dsp:spPr>
        <a:xfrm>
          <a:off x="0" y="470628"/>
          <a:ext cx="8128000" cy="7056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83184" rIns="630823" bIns="199136" numCol="1" spcCol="1270" anchor="t" anchorCtr="0">
          <a:noAutofit/>
        </a:bodyPr>
        <a:lstStyle/>
        <a:p>
          <a:pPr marL="285750" lvl="1" indent="-285750" algn="l" defTabSz="1244600">
            <a:lnSpc>
              <a:spcPct val="90000"/>
            </a:lnSpc>
            <a:spcBef>
              <a:spcPct val="0"/>
            </a:spcBef>
            <a:spcAft>
              <a:spcPct val="15000"/>
            </a:spcAft>
            <a:buChar char="•"/>
          </a:pPr>
          <a:endParaRPr lang="zh-CN" altLang="en-US" sz="2800" kern="1200" dirty="0"/>
        </a:p>
      </dsp:txBody>
      <dsp:txXfrm>
        <a:off x="0" y="470628"/>
        <a:ext cx="8128000" cy="705600"/>
      </dsp:txXfrm>
    </dsp:sp>
    <dsp:sp modelId="{D6DD9D1B-A233-466A-B4EB-6229756CE3D8}">
      <dsp:nvSpPr>
        <dsp:cNvPr id="0" name=""/>
        <dsp:cNvSpPr/>
      </dsp:nvSpPr>
      <dsp:spPr>
        <a:xfrm>
          <a:off x="406400" y="57348"/>
          <a:ext cx="5689600" cy="82656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线性核函数</a:t>
          </a:r>
        </a:p>
      </dsp:txBody>
      <dsp:txXfrm>
        <a:off x="446749" y="97697"/>
        <a:ext cx="5608902" cy="745862"/>
      </dsp:txXfrm>
    </dsp:sp>
    <dsp:sp modelId="{17AD7BF7-3ADA-491F-B1CD-E89A851CF137}">
      <dsp:nvSpPr>
        <dsp:cNvPr id="0" name=""/>
        <dsp:cNvSpPr/>
      </dsp:nvSpPr>
      <dsp:spPr>
        <a:xfrm>
          <a:off x="0" y="1740708"/>
          <a:ext cx="8128000" cy="7056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57B52F-7E85-48F6-87DF-44BE648197F7}">
      <dsp:nvSpPr>
        <dsp:cNvPr id="0" name=""/>
        <dsp:cNvSpPr/>
      </dsp:nvSpPr>
      <dsp:spPr>
        <a:xfrm>
          <a:off x="406400" y="1327428"/>
          <a:ext cx="5689600" cy="82656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多项式核函数</a:t>
          </a:r>
        </a:p>
      </dsp:txBody>
      <dsp:txXfrm>
        <a:off x="446749" y="1367777"/>
        <a:ext cx="5608902" cy="745862"/>
      </dsp:txXfrm>
    </dsp:sp>
    <dsp:sp modelId="{F10E06CF-8198-43EB-9C28-7596218C5F81}">
      <dsp:nvSpPr>
        <dsp:cNvPr id="0" name=""/>
        <dsp:cNvSpPr/>
      </dsp:nvSpPr>
      <dsp:spPr>
        <a:xfrm>
          <a:off x="0" y="3010788"/>
          <a:ext cx="8128000" cy="70560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2386ED-7192-40C7-B337-0794B3692568}">
      <dsp:nvSpPr>
        <dsp:cNvPr id="0" name=""/>
        <dsp:cNvSpPr/>
      </dsp:nvSpPr>
      <dsp:spPr>
        <a:xfrm>
          <a:off x="406400" y="2597508"/>
          <a:ext cx="5689600" cy="82656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zh-CN" altLang="en-US" sz="2000" kern="1200" dirty="0"/>
            <a:t>高斯核函数</a:t>
          </a:r>
        </a:p>
      </dsp:txBody>
      <dsp:txXfrm>
        <a:off x="446749" y="2637857"/>
        <a:ext cx="5608902" cy="745862"/>
      </dsp:txXfrm>
    </dsp:sp>
    <dsp:sp modelId="{E6B821B6-2690-40AB-921E-B1F77CD28C10}">
      <dsp:nvSpPr>
        <dsp:cNvPr id="0" name=""/>
        <dsp:cNvSpPr/>
      </dsp:nvSpPr>
      <dsp:spPr>
        <a:xfrm>
          <a:off x="0" y="4280868"/>
          <a:ext cx="8128000" cy="1080450"/>
        </a:xfrm>
        <a:prstGeom prst="rect">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83184" rIns="630823"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t>Sigmoid</a:t>
          </a:r>
          <a:r>
            <a:rPr lang="zh-CN" sz="1800" kern="1200" dirty="0"/>
            <a:t>核函数，支持向量机实现的就是一种多层神经网络。</a:t>
          </a:r>
          <a:endParaRPr lang="zh-CN" altLang="en-US" sz="1800" kern="1200" dirty="0"/>
        </a:p>
      </dsp:txBody>
      <dsp:txXfrm>
        <a:off x="0" y="4280868"/>
        <a:ext cx="8128000" cy="1080450"/>
      </dsp:txXfrm>
    </dsp:sp>
    <dsp:sp modelId="{BEC1E63F-E2A2-4446-A268-562F1D95F33D}">
      <dsp:nvSpPr>
        <dsp:cNvPr id="0" name=""/>
        <dsp:cNvSpPr/>
      </dsp:nvSpPr>
      <dsp:spPr>
        <a:xfrm>
          <a:off x="406400" y="3867588"/>
          <a:ext cx="5689600" cy="82656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US" sz="2000" kern="1200" dirty="0"/>
            <a:t>Sigmoid</a:t>
          </a:r>
          <a:r>
            <a:rPr lang="zh-CN" sz="2000" kern="1200" dirty="0"/>
            <a:t>核函数</a:t>
          </a:r>
          <a:endParaRPr lang="zh-CN" altLang="en-US" sz="2000" kern="1200" dirty="0"/>
        </a:p>
      </dsp:txBody>
      <dsp:txXfrm>
        <a:off x="446749" y="3907937"/>
        <a:ext cx="5608902" cy="7458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2911A4-AD78-482F-A431-74DF464BC8D1}">
      <dsp:nvSpPr>
        <dsp:cNvPr id="0" name=""/>
        <dsp:cNvSpPr/>
      </dsp:nvSpPr>
      <dsp:spPr>
        <a:xfrm>
          <a:off x="0" y="603427"/>
          <a:ext cx="4683760" cy="7308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DEF7DDF-07B1-4EA3-8FA5-1A2DB5CD8293}">
      <dsp:nvSpPr>
        <dsp:cNvPr id="0" name=""/>
        <dsp:cNvSpPr/>
      </dsp:nvSpPr>
      <dsp:spPr>
        <a:xfrm>
          <a:off x="234188" y="175387"/>
          <a:ext cx="3278632" cy="85608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3924" tIns="0" rIns="123924" bIns="0" numCol="1" spcCol="1270" anchor="ctr" anchorCtr="0">
          <a:noAutofit/>
        </a:bodyPr>
        <a:lstStyle/>
        <a:p>
          <a:pPr marL="0" lvl="0" indent="0" algn="l" defTabSz="1289050">
            <a:lnSpc>
              <a:spcPct val="90000"/>
            </a:lnSpc>
            <a:spcBef>
              <a:spcPct val="0"/>
            </a:spcBef>
            <a:spcAft>
              <a:spcPct val="35000"/>
            </a:spcAft>
            <a:buNone/>
          </a:pPr>
          <a:r>
            <a:rPr lang="zh-CN" sz="2900" kern="1200" dirty="0"/>
            <a:t>“</a:t>
          </a:r>
          <a:r>
            <a:rPr lang="en-US" sz="2900" kern="1200" dirty="0"/>
            <a:t>1</a:t>
          </a:r>
          <a:r>
            <a:rPr lang="zh-CN" sz="2900" kern="1200" dirty="0"/>
            <a:t>−</a:t>
          </a:r>
          <a:r>
            <a:rPr lang="en-US" sz="2900" kern="1200" dirty="0"/>
            <a:t>a</a:t>
          </a:r>
          <a:r>
            <a:rPr lang="zh-CN" sz="2900" kern="1200" dirty="0"/>
            <a:t>−</a:t>
          </a:r>
          <a:r>
            <a:rPr lang="en-US" sz="2900" kern="1200" dirty="0"/>
            <a:t>r</a:t>
          </a:r>
          <a:r>
            <a:rPr lang="zh-CN" sz="2900" kern="1200" dirty="0"/>
            <a:t>”方法</a:t>
          </a:r>
          <a:endParaRPr lang="zh-CN" altLang="en-US" sz="2900" kern="1200" dirty="0"/>
        </a:p>
      </dsp:txBody>
      <dsp:txXfrm>
        <a:off x="275978" y="217177"/>
        <a:ext cx="3195052" cy="772500"/>
      </dsp:txXfrm>
    </dsp:sp>
    <dsp:sp modelId="{380F4EA2-51E8-44FC-A664-D9693CB9443B}">
      <dsp:nvSpPr>
        <dsp:cNvPr id="0" name=""/>
        <dsp:cNvSpPr/>
      </dsp:nvSpPr>
      <dsp:spPr>
        <a:xfrm>
          <a:off x="0" y="1918867"/>
          <a:ext cx="4683760" cy="7308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C11302-56C6-42BC-8AE8-CC67DC832388}">
      <dsp:nvSpPr>
        <dsp:cNvPr id="0" name=""/>
        <dsp:cNvSpPr/>
      </dsp:nvSpPr>
      <dsp:spPr>
        <a:xfrm>
          <a:off x="234188" y="1490827"/>
          <a:ext cx="3278632" cy="85608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3924" tIns="0" rIns="123924" bIns="0" numCol="1" spcCol="1270" anchor="ctr" anchorCtr="0">
          <a:noAutofit/>
        </a:bodyPr>
        <a:lstStyle/>
        <a:p>
          <a:pPr marL="0" lvl="0" indent="0" algn="l" defTabSz="1289050">
            <a:lnSpc>
              <a:spcPct val="90000"/>
            </a:lnSpc>
            <a:spcBef>
              <a:spcPct val="0"/>
            </a:spcBef>
            <a:spcAft>
              <a:spcPct val="35000"/>
            </a:spcAft>
            <a:buNone/>
          </a:pPr>
          <a:r>
            <a:rPr lang="zh-CN" sz="2900" kern="1200" dirty="0"/>
            <a:t>树型支持向量机</a:t>
          </a:r>
          <a:endParaRPr lang="zh-CN" altLang="en-US" sz="2900" kern="1200" dirty="0"/>
        </a:p>
      </dsp:txBody>
      <dsp:txXfrm>
        <a:off x="275978" y="1532617"/>
        <a:ext cx="3195052" cy="772500"/>
      </dsp:txXfrm>
    </dsp:sp>
    <dsp:sp modelId="{0B11E3EC-EEA3-4B74-BA32-4EFD8D31BF78}">
      <dsp:nvSpPr>
        <dsp:cNvPr id="0" name=""/>
        <dsp:cNvSpPr/>
      </dsp:nvSpPr>
      <dsp:spPr>
        <a:xfrm>
          <a:off x="0" y="3234307"/>
          <a:ext cx="4683760" cy="7308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4F58A5-10F1-4057-B634-18DD48BC85C3}">
      <dsp:nvSpPr>
        <dsp:cNvPr id="0" name=""/>
        <dsp:cNvSpPr/>
      </dsp:nvSpPr>
      <dsp:spPr>
        <a:xfrm>
          <a:off x="234188" y="2806267"/>
          <a:ext cx="3278632" cy="85608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3924" tIns="0" rIns="123924" bIns="0" numCol="1" spcCol="1270" anchor="ctr" anchorCtr="0">
          <a:noAutofit/>
        </a:bodyPr>
        <a:lstStyle/>
        <a:p>
          <a:pPr marL="0" lvl="0" indent="0" algn="l" defTabSz="1289050">
            <a:lnSpc>
              <a:spcPct val="90000"/>
            </a:lnSpc>
            <a:spcBef>
              <a:spcPct val="0"/>
            </a:spcBef>
            <a:spcAft>
              <a:spcPct val="35000"/>
            </a:spcAft>
            <a:buNone/>
          </a:pPr>
          <a:r>
            <a:rPr lang="zh-CN" sz="2900" kern="1200" dirty="0"/>
            <a:t>决策树支持向量机</a:t>
          </a:r>
          <a:endParaRPr lang="zh-CN" altLang="en-US" sz="2900" kern="1200" dirty="0"/>
        </a:p>
      </dsp:txBody>
      <dsp:txXfrm>
        <a:off x="275978" y="2848057"/>
        <a:ext cx="3195052" cy="7725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391840-7A94-4640-ADCA-D2ACA01DFE23}">
      <dsp:nvSpPr>
        <dsp:cNvPr id="0" name=""/>
        <dsp:cNvSpPr/>
      </dsp:nvSpPr>
      <dsp:spPr>
        <a:xfrm>
          <a:off x="212447" y="587"/>
          <a:ext cx="1377751" cy="1377751"/>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zh-CN" sz="1200" kern="1200" dirty="0"/>
            <a:t>结构风险最小原理</a:t>
          </a:r>
          <a:endParaRPr lang="zh-CN" altLang="en-US" sz="1200" kern="1200" dirty="0"/>
        </a:p>
      </dsp:txBody>
      <dsp:txXfrm>
        <a:off x="414214" y="202354"/>
        <a:ext cx="974217" cy="974217"/>
      </dsp:txXfrm>
    </dsp:sp>
    <dsp:sp modelId="{7B0265D1-176C-41F6-95D9-73FF0EEA698D}">
      <dsp:nvSpPr>
        <dsp:cNvPr id="0" name=""/>
        <dsp:cNvSpPr/>
      </dsp:nvSpPr>
      <dsp:spPr>
        <a:xfrm>
          <a:off x="501775" y="1490212"/>
          <a:ext cx="799095" cy="799095"/>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p>
      </dsp:txBody>
      <dsp:txXfrm>
        <a:off x="607695" y="1795786"/>
        <a:ext cx="587255" cy="187947"/>
      </dsp:txXfrm>
    </dsp:sp>
    <dsp:sp modelId="{ACDE4E0B-ABDA-42A1-A154-146C2993FD01}">
      <dsp:nvSpPr>
        <dsp:cNvPr id="0" name=""/>
        <dsp:cNvSpPr/>
      </dsp:nvSpPr>
      <dsp:spPr>
        <a:xfrm>
          <a:off x="212447" y="2401181"/>
          <a:ext cx="1377751" cy="1377751"/>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VC</a:t>
          </a:r>
          <a:r>
            <a:rPr lang="zh-CN" sz="1200" kern="1200" dirty="0"/>
            <a:t>（</a:t>
          </a:r>
          <a:r>
            <a:rPr lang="en-US" sz="1200" kern="1200" dirty="0" err="1"/>
            <a:t>Vapnik-Chervonenkis</a:t>
          </a:r>
          <a:r>
            <a:rPr lang="zh-CN" sz="1200" kern="1200" dirty="0"/>
            <a:t>）维理论</a:t>
          </a:r>
          <a:endParaRPr lang="zh-CN" altLang="en-US" sz="1200" kern="1200" dirty="0"/>
        </a:p>
      </dsp:txBody>
      <dsp:txXfrm>
        <a:off x="414214" y="2602948"/>
        <a:ext cx="974217" cy="974217"/>
      </dsp:txXfrm>
    </dsp:sp>
    <dsp:sp modelId="{D7D1D5A7-E5DA-4226-976A-5DD1D8629A84}">
      <dsp:nvSpPr>
        <dsp:cNvPr id="0" name=""/>
        <dsp:cNvSpPr/>
      </dsp:nvSpPr>
      <dsp:spPr>
        <a:xfrm>
          <a:off x="1796861" y="1633498"/>
          <a:ext cx="438124" cy="512523"/>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p>
      </dsp:txBody>
      <dsp:txXfrm>
        <a:off x="1796861" y="1736003"/>
        <a:ext cx="306687" cy="307513"/>
      </dsp:txXfrm>
    </dsp:sp>
    <dsp:sp modelId="{CB6D651F-3029-4881-8EEB-27DB4444880D}">
      <dsp:nvSpPr>
        <dsp:cNvPr id="0" name=""/>
        <dsp:cNvSpPr/>
      </dsp:nvSpPr>
      <dsp:spPr>
        <a:xfrm>
          <a:off x="2416849" y="512008"/>
          <a:ext cx="2755503" cy="2755503"/>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zh-CN" sz="3100" kern="1200" dirty="0"/>
            <a:t>支持向量机的可用性</a:t>
          </a:r>
          <a:endParaRPr lang="zh-CN" altLang="en-US" sz="3100" kern="1200" dirty="0"/>
        </a:p>
      </dsp:txBody>
      <dsp:txXfrm>
        <a:off x="2820383" y="915542"/>
        <a:ext cx="1948435" cy="194843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70C6BE-8C46-4652-816E-8AED9618B62F}">
      <dsp:nvSpPr>
        <dsp:cNvPr id="0" name=""/>
        <dsp:cNvSpPr/>
      </dsp:nvSpPr>
      <dsp:spPr>
        <a:xfrm>
          <a:off x="1332" y="1348546"/>
          <a:ext cx="1766441" cy="1766441"/>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经验风险</a:t>
          </a:r>
        </a:p>
      </dsp:txBody>
      <dsp:txXfrm>
        <a:off x="260021" y="1607235"/>
        <a:ext cx="1249063" cy="1249063"/>
      </dsp:txXfrm>
    </dsp:sp>
    <dsp:sp modelId="{CCCD147D-03D7-46E1-8DE1-83D12782ACC1}">
      <dsp:nvSpPr>
        <dsp:cNvPr id="0" name=""/>
        <dsp:cNvSpPr/>
      </dsp:nvSpPr>
      <dsp:spPr>
        <a:xfrm>
          <a:off x="1911208" y="1719499"/>
          <a:ext cx="1024535" cy="1024535"/>
        </a:xfrm>
        <a:prstGeom prst="mathPlus">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p>
      </dsp:txBody>
      <dsp:txXfrm>
        <a:off x="2047010" y="2111281"/>
        <a:ext cx="752931" cy="240971"/>
      </dsp:txXfrm>
    </dsp:sp>
    <dsp:sp modelId="{FB60D065-D936-4BB3-9D7B-045939BE1613}">
      <dsp:nvSpPr>
        <dsp:cNvPr id="0" name=""/>
        <dsp:cNvSpPr/>
      </dsp:nvSpPr>
      <dsp:spPr>
        <a:xfrm>
          <a:off x="3079179" y="1348546"/>
          <a:ext cx="1766441" cy="1766441"/>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置信风险</a:t>
          </a:r>
        </a:p>
      </dsp:txBody>
      <dsp:txXfrm>
        <a:off x="3337868" y="1607235"/>
        <a:ext cx="1249063" cy="1249063"/>
      </dsp:txXfrm>
    </dsp:sp>
    <dsp:sp modelId="{9A18CA8B-CFEF-4BF0-893D-56394E5E4A28}">
      <dsp:nvSpPr>
        <dsp:cNvPr id="0" name=""/>
        <dsp:cNvSpPr/>
      </dsp:nvSpPr>
      <dsp:spPr>
        <a:xfrm>
          <a:off x="4989055" y="1719499"/>
          <a:ext cx="1024535" cy="1024535"/>
        </a:xfrm>
        <a:prstGeom prst="mathEqual">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000250">
            <a:lnSpc>
              <a:spcPct val="90000"/>
            </a:lnSpc>
            <a:spcBef>
              <a:spcPct val="0"/>
            </a:spcBef>
            <a:spcAft>
              <a:spcPct val="35000"/>
            </a:spcAft>
            <a:buNone/>
          </a:pPr>
          <a:endParaRPr lang="zh-CN" altLang="en-US" sz="4500" kern="1200"/>
        </a:p>
      </dsp:txBody>
      <dsp:txXfrm>
        <a:off x="5124857" y="1930553"/>
        <a:ext cx="752931" cy="602427"/>
      </dsp:txXfrm>
    </dsp:sp>
    <dsp:sp modelId="{6FC3E08B-85AD-4670-9C0E-CB6242E11CD4}">
      <dsp:nvSpPr>
        <dsp:cNvPr id="0" name=""/>
        <dsp:cNvSpPr/>
      </dsp:nvSpPr>
      <dsp:spPr>
        <a:xfrm>
          <a:off x="6157026" y="1348546"/>
          <a:ext cx="1766441" cy="1766441"/>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结构风险</a:t>
          </a:r>
        </a:p>
      </dsp:txBody>
      <dsp:txXfrm>
        <a:off x="6415715" y="1607235"/>
        <a:ext cx="1249063" cy="124906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9.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2022/8/31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A9F0AFC-48CF-49C0-954B-6A141C32AE05}" type="slidenum">
              <a:rPr lang="zh-CN" altLang="en-US" smtClean="0"/>
              <a:t>1</a:t>
            </a:fld>
            <a:endParaRPr lang="zh-CN" altLang="en-US"/>
          </a:p>
        </p:txBody>
      </p:sp>
    </p:spTree>
    <p:extLst>
      <p:ext uri="{BB962C8B-B14F-4D97-AF65-F5344CB8AC3E}">
        <p14:creationId xmlns:p14="http://schemas.microsoft.com/office/powerpoint/2010/main" val="1674011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F0AFC-48CF-49C0-954B-6A141C32AE05}" type="slidenum">
              <a:rPr lang="zh-CN" altLang="en-US" smtClean="0"/>
              <a:t>6</a:t>
            </a:fld>
            <a:endParaRPr lang="zh-CN" altLang="en-US"/>
          </a:p>
        </p:txBody>
      </p:sp>
    </p:spTree>
    <p:extLst>
      <p:ext uri="{BB962C8B-B14F-4D97-AF65-F5344CB8AC3E}">
        <p14:creationId xmlns:p14="http://schemas.microsoft.com/office/powerpoint/2010/main" val="1174612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F0AFC-48CF-49C0-954B-6A141C32AE05}" type="slidenum">
              <a:rPr lang="zh-CN" altLang="en-US" smtClean="0"/>
              <a:t>7</a:t>
            </a:fld>
            <a:endParaRPr lang="zh-CN" altLang="en-US"/>
          </a:p>
        </p:txBody>
      </p:sp>
    </p:spTree>
    <p:extLst>
      <p:ext uri="{BB962C8B-B14F-4D97-AF65-F5344CB8AC3E}">
        <p14:creationId xmlns:p14="http://schemas.microsoft.com/office/powerpoint/2010/main" val="28368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F0AFC-48CF-49C0-954B-6A141C32AE05}" type="slidenum">
              <a:rPr lang="zh-CN" altLang="en-US" smtClean="0"/>
              <a:t>9</a:t>
            </a:fld>
            <a:endParaRPr lang="zh-CN" altLang="en-US"/>
          </a:p>
        </p:txBody>
      </p:sp>
    </p:spTree>
    <p:extLst>
      <p:ext uri="{BB962C8B-B14F-4D97-AF65-F5344CB8AC3E}">
        <p14:creationId xmlns:p14="http://schemas.microsoft.com/office/powerpoint/2010/main" val="4128775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F0AFC-48CF-49C0-954B-6A141C32AE05}" type="slidenum">
              <a:rPr lang="zh-CN" altLang="en-US" smtClean="0"/>
              <a:t>12</a:t>
            </a:fld>
            <a:endParaRPr lang="zh-CN" altLang="en-US"/>
          </a:p>
        </p:txBody>
      </p:sp>
    </p:spTree>
    <p:extLst>
      <p:ext uri="{BB962C8B-B14F-4D97-AF65-F5344CB8AC3E}">
        <p14:creationId xmlns:p14="http://schemas.microsoft.com/office/powerpoint/2010/main" val="3033332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F0AFC-48CF-49C0-954B-6A141C32AE05}" type="slidenum">
              <a:rPr lang="zh-CN" altLang="en-US" smtClean="0"/>
              <a:t>16</a:t>
            </a:fld>
            <a:endParaRPr lang="zh-CN" altLang="en-US"/>
          </a:p>
        </p:txBody>
      </p:sp>
    </p:spTree>
    <p:extLst>
      <p:ext uri="{BB962C8B-B14F-4D97-AF65-F5344CB8AC3E}">
        <p14:creationId xmlns:p14="http://schemas.microsoft.com/office/powerpoint/2010/main" val="3553920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F0AFC-48CF-49C0-954B-6A141C32AE05}" type="slidenum">
              <a:rPr lang="zh-CN" altLang="en-US" smtClean="0"/>
              <a:t>17</a:t>
            </a:fld>
            <a:endParaRPr lang="zh-CN" altLang="en-US"/>
          </a:p>
        </p:txBody>
      </p:sp>
    </p:spTree>
    <p:extLst>
      <p:ext uri="{BB962C8B-B14F-4D97-AF65-F5344CB8AC3E}">
        <p14:creationId xmlns:p14="http://schemas.microsoft.com/office/powerpoint/2010/main" val="1295455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2022/8/31</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8.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10.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fontAlgn="auto">
              <a:spcBef>
                <a:spcPts val="0"/>
              </a:spcBef>
              <a:spcAft>
                <a:spcPts val="0"/>
              </a:spcAft>
              <a:defRPr/>
            </a:pPr>
            <a:r>
              <a:rPr kumimoji="1" lang="en-US" altLang="zh-CN" sz="2400" dirty="0">
                <a:solidFill>
                  <a:schemeClr val="tx1">
                    <a:lumMod val="50000"/>
                    <a:lumOff val="50000"/>
                  </a:schemeClr>
                </a:solidFill>
                <a:cs typeface="+mn-ea"/>
                <a:sym typeface="+mn-lt"/>
              </a:rPr>
              <a:t>Support Vector Machine</a:t>
            </a:r>
            <a:endParaRPr kumimoji="1" lang="zh-CN" altLang="en-US" sz="2400" dirty="0">
              <a:solidFill>
                <a:schemeClr val="tx1">
                  <a:lumMod val="50000"/>
                  <a:lumOff val="50000"/>
                </a:schemeClr>
              </a:solidFill>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支持向量机</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4</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rPr>
              <a:t>核函数</a:t>
            </a:r>
            <a:endParaRPr lang="zh-CN" altLang="en-US" dirty="0"/>
          </a:p>
        </p:txBody>
      </p:sp>
      <p:graphicFrame>
        <p:nvGraphicFramePr>
          <p:cNvPr id="2" name="图示 1">
            <a:extLst>
              <a:ext uri="{FF2B5EF4-FFF2-40B4-BE49-F238E27FC236}">
                <a16:creationId xmlns:a16="http://schemas.microsoft.com/office/drawing/2014/main" id="{E96325BF-00C8-4109-BEB5-5C92D7D9B021}"/>
              </a:ext>
            </a:extLst>
          </p:cNvPr>
          <p:cNvGraphicFramePr/>
          <p:nvPr>
            <p:extLst>
              <p:ext uri="{D42A27DB-BD31-4B8C-83A1-F6EECF244321}">
                <p14:modId xmlns:p14="http://schemas.microsoft.com/office/powerpoint/2010/main" val="216149894"/>
              </p:ext>
            </p:extLst>
          </p:nvPr>
        </p:nvGraphicFramePr>
        <p:xfrm>
          <a:off x="2032000" y="113211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2107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rPr>
              <a:t>核函数</a:t>
            </a:r>
            <a:endParaRPr lang="zh-CN" altLang="en-US" dirty="0"/>
          </a:p>
        </p:txBody>
      </p:sp>
      <p:graphicFrame>
        <p:nvGraphicFramePr>
          <p:cNvPr id="2" name="图示 1">
            <a:extLst>
              <a:ext uri="{FF2B5EF4-FFF2-40B4-BE49-F238E27FC236}">
                <a16:creationId xmlns:a16="http://schemas.microsoft.com/office/drawing/2014/main" id="{E96325BF-00C8-4109-BEB5-5C92D7D9B021}"/>
              </a:ext>
            </a:extLst>
          </p:cNvPr>
          <p:cNvGraphicFramePr/>
          <p:nvPr>
            <p:extLst>
              <p:ext uri="{D42A27DB-BD31-4B8C-83A1-F6EECF244321}">
                <p14:modId xmlns:p14="http://schemas.microsoft.com/office/powerpoint/2010/main" val="3923128661"/>
              </p:ext>
            </p:extLst>
          </p:nvPr>
        </p:nvGraphicFramePr>
        <p:xfrm>
          <a:off x="2032000" y="113211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6496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rPr>
              <a:t>核函数</a:t>
            </a:r>
            <a:endParaRPr lang="zh-CN" altLang="en-US" dirty="0"/>
          </a:p>
        </p:txBody>
      </p:sp>
      <p:graphicFrame>
        <p:nvGraphicFramePr>
          <p:cNvPr id="2" name="图示 1">
            <a:extLst>
              <a:ext uri="{FF2B5EF4-FFF2-40B4-BE49-F238E27FC236}">
                <a16:creationId xmlns:a16="http://schemas.microsoft.com/office/drawing/2014/main" id="{E96325BF-00C8-4109-BEB5-5C92D7D9B021}"/>
              </a:ext>
            </a:extLst>
          </p:cNvPr>
          <p:cNvGraphicFramePr/>
          <p:nvPr>
            <p:extLst>
              <p:ext uri="{D42A27DB-BD31-4B8C-83A1-F6EECF244321}">
                <p14:modId xmlns:p14="http://schemas.microsoft.com/office/powerpoint/2010/main" val="3767677135"/>
              </p:ext>
            </p:extLst>
          </p:nvPr>
        </p:nvGraphicFramePr>
        <p:xfrm>
          <a:off x="2032000" y="113211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38162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rPr>
              <a:t>核函数</a:t>
            </a:r>
            <a:endParaRPr lang="zh-CN" altLang="en-US" dirty="0"/>
          </a:p>
        </p:txBody>
      </p:sp>
      <p:graphicFrame>
        <p:nvGraphicFramePr>
          <p:cNvPr id="2" name="图示 1">
            <a:extLst>
              <a:ext uri="{FF2B5EF4-FFF2-40B4-BE49-F238E27FC236}">
                <a16:creationId xmlns:a16="http://schemas.microsoft.com/office/drawing/2014/main" id="{E96325BF-00C8-4109-BEB5-5C92D7D9B021}"/>
              </a:ext>
            </a:extLst>
          </p:cNvPr>
          <p:cNvGraphicFramePr/>
          <p:nvPr>
            <p:extLst>
              <p:ext uri="{D42A27DB-BD31-4B8C-83A1-F6EECF244321}">
                <p14:modId xmlns:p14="http://schemas.microsoft.com/office/powerpoint/2010/main" val="2914664197"/>
              </p:ext>
            </p:extLst>
          </p:nvPr>
        </p:nvGraphicFramePr>
        <p:xfrm>
          <a:off x="2032000" y="113211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2752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kumimoji="1" lang="zh-CN" altLang="en-US" sz="4000" dirty="0">
                <a:solidFill>
                  <a:schemeClr val="tx1">
                    <a:lumMod val="75000"/>
                    <a:lumOff val="25000"/>
                  </a:schemeClr>
                </a:solidFill>
                <a:cs typeface="+mn-ea"/>
                <a:sym typeface="+mn-lt"/>
              </a:rPr>
              <a:t>多分类处理</a:t>
            </a:r>
            <a:endPar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 name="文本框 6">
            <a:extLst>
              <a:ext uri="{FF2B5EF4-FFF2-40B4-BE49-F238E27FC236}">
                <a16:creationId xmlns:a16="http://schemas.microsoft.com/office/drawing/2014/main" id="{245912A0-1AC6-416B-8873-C0D16D730FE0}"/>
              </a:ext>
            </a:extLst>
          </p:cNvPr>
          <p:cNvSpPr txBox="1"/>
          <p:nvPr/>
        </p:nvSpPr>
        <p:spPr>
          <a:xfrm>
            <a:off x="360680" y="1997838"/>
            <a:ext cx="5735320" cy="3139321"/>
          </a:xfrm>
          <a:prstGeom prst="rect">
            <a:avLst/>
          </a:prstGeom>
          <a:noFill/>
        </p:spPr>
        <p:txBody>
          <a:bodyPr wrap="square">
            <a:spAutoFit/>
          </a:bodyPr>
          <a:lstStyle/>
          <a:p>
            <a:pPr indent="266700" algn="l"/>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支持向量机是针对两类分类问题提出的，而在实际应用中多类分类问题更为普遍。如何将支持向量机的优良性能推广到多类分类一直是支持向量机研究中的重要内容，其对于类别数目较多的分类问题，目前仍缺乏有效的支持向量机多类分类方法。多类分类是机器学习领域中的重要问题，它的应用在现实生活中非常普遍，多类分类问题是对两类分类问题的推广。利用二分类学习器解决多分类问题的步骤一般是首先对问题进行拆分，为拆出的每个二分类任务训练一个分类器。然后对于每个分类器的预测结果进行集成以获得最终的多分类结果。</a:t>
            </a:r>
            <a:r>
              <a:rPr lang="zh-CN" altLang="en-US" sz="1800" kern="100" dirty="0">
                <a:effectLst/>
                <a:latin typeface="等线" panose="02010600030101010101" pitchFamily="2" charset="-122"/>
                <a:ea typeface="宋体" panose="02010600030101010101" pitchFamily="2" charset="-122"/>
                <a:cs typeface="Times New Roman" panose="02020603050405020304" pitchFamily="18" charset="0"/>
              </a:rPr>
              <a:t>其中三种方法较为常用。</a:t>
            </a:r>
            <a:endParaRPr lang="en-US" altLang="zh-CN" kern="100" dirty="0">
              <a:latin typeface="等线" panose="02010600030101010101" pitchFamily="2" charset="-122"/>
              <a:ea typeface="宋体" panose="02010600030101010101" pitchFamily="2" charset="-122"/>
              <a:cs typeface="Times New Roman" panose="02020603050405020304" pitchFamily="18" charset="0"/>
            </a:endParaRPr>
          </a:p>
        </p:txBody>
      </p:sp>
      <p:graphicFrame>
        <p:nvGraphicFramePr>
          <p:cNvPr id="11" name="图示 10">
            <a:extLst>
              <a:ext uri="{FF2B5EF4-FFF2-40B4-BE49-F238E27FC236}">
                <a16:creationId xmlns:a16="http://schemas.microsoft.com/office/drawing/2014/main" id="{E163086E-84C1-4635-BD38-91C03B7ADC75}"/>
              </a:ext>
            </a:extLst>
          </p:cNvPr>
          <p:cNvGraphicFramePr/>
          <p:nvPr>
            <p:extLst>
              <p:ext uri="{D42A27DB-BD31-4B8C-83A1-F6EECF244321}">
                <p14:modId xmlns:p14="http://schemas.microsoft.com/office/powerpoint/2010/main" val="1283055109"/>
              </p:ext>
            </p:extLst>
          </p:nvPr>
        </p:nvGraphicFramePr>
        <p:xfrm>
          <a:off x="6695440" y="1489839"/>
          <a:ext cx="4683760" cy="4140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2024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pPr lvl="0"/>
            <a:r>
              <a:rPr lang="zh-CN" altLang="zh-CN" dirty="0"/>
              <a:t>“</a:t>
            </a:r>
            <a:r>
              <a:rPr lang="en-US" altLang="zh-CN" dirty="0"/>
              <a:t>1</a:t>
            </a:r>
            <a:r>
              <a:rPr lang="zh-CN" altLang="zh-CN" dirty="0"/>
              <a:t>−</a:t>
            </a:r>
            <a:r>
              <a:rPr lang="en-US" altLang="zh-CN" dirty="0"/>
              <a:t>a</a:t>
            </a:r>
            <a:r>
              <a:rPr lang="zh-CN" altLang="zh-CN" dirty="0"/>
              <a:t>−</a:t>
            </a:r>
            <a:r>
              <a:rPr lang="en-US" altLang="zh-CN" dirty="0"/>
              <a:t>r</a:t>
            </a:r>
            <a:r>
              <a:rPr lang="zh-CN" altLang="zh-CN" dirty="0"/>
              <a:t>”方法</a:t>
            </a:r>
            <a:endParaRPr lang="zh-CN" altLang="en-US" dirty="0"/>
          </a:p>
        </p:txBody>
      </p:sp>
      <p:pic>
        <p:nvPicPr>
          <p:cNvPr id="5" name="图片 4">
            <a:extLst>
              <a:ext uri="{FF2B5EF4-FFF2-40B4-BE49-F238E27FC236}">
                <a16:creationId xmlns:a16="http://schemas.microsoft.com/office/drawing/2014/main" id="{5A5702A6-B41E-4390-B70B-605004417B80}"/>
              </a:ext>
            </a:extLst>
          </p:cNvPr>
          <p:cNvPicPr/>
          <p:nvPr/>
        </p:nvPicPr>
        <p:blipFill rotWithShape="1">
          <a:blip r:embed="rId2">
            <a:extLst>
              <a:ext uri="{28A0092B-C50C-407E-A947-70E740481C1C}">
                <a14:useLocalDpi xmlns:a14="http://schemas.microsoft.com/office/drawing/2010/main" val="0"/>
              </a:ext>
            </a:extLst>
          </a:blip>
          <a:srcRect l="29961" t="-1069" r="22855" b="18085"/>
          <a:stretch/>
        </p:blipFill>
        <p:spPr bwMode="auto">
          <a:xfrm>
            <a:off x="1062354" y="2085934"/>
            <a:ext cx="4139566" cy="3095666"/>
          </a:xfrm>
          <a:prstGeom prst="rect">
            <a:avLst/>
          </a:prstGeom>
          <a:noFill/>
          <a:ln>
            <a:noFill/>
          </a:ln>
          <a:extLst>
            <a:ext uri="{53640926-AAD7-44D8-BBD7-CCE9431645EC}">
              <a14:shadowObscured xmlns:a14="http://schemas.microsoft.com/office/drawing/2010/main"/>
            </a:ext>
          </a:extLst>
        </p:spPr>
      </p:pic>
      <p:sp>
        <p:nvSpPr>
          <p:cNvPr id="8" name="文本框 7">
            <a:extLst>
              <a:ext uri="{FF2B5EF4-FFF2-40B4-BE49-F238E27FC236}">
                <a16:creationId xmlns:a16="http://schemas.microsoft.com/office/drawing/2014/main" id="{037ADF2D-5A42-4AA1-B92E-C22EB0D381A8}"/>
              </a:ext>
            </a:extLst>
          </p:cNvPr>
          <p:cNvSpPr txBox="1"/>
          <p:nvPr/>
        </p:nvSpPr>
        <p:spPr>
          <a:xfrm>
            <a:off x="6096000" y="2406888"/>
            <a:ext cx="4262120" cy="2044224"/>
          </a:xfrm>
          <a:prstGeom prst="rect">
            <a:avLst/>
          </a:prstGeom>
          <a:noFill/>
        </p:spPr>
        <p:txBody>
          <a:bodyPr wrap="square">
            <a:spAutoFit/>
          </a:bodyPr>
          <a:lstStyle/>
          <a:p>
            <a:r>
              <a:rPr lang="zh-CN" altLang="zh-CN" sz="1800" dirty="0">
                <a:effectLst/>
                <a:ea typeface="宋体" panose="02010600030101010101" pitchFamily="2" charset="-122"/>
                <a:cs typeface="Times New Roman" panose="02020603050405020304" pitchFamily="18" charset="0"/>
              </a:rPr>
              <a:t>对于</a:t>
            </a:r>
            <a:r>
              <a:rPr lang="en-US" altLang="zh-CN" sz="1800" dirty="0">
                <a:effectLst/>
                <a:ea typeface="宋体" panose="02010600030101010101" pitchFamily="2" charset="-122"/>
                <a:cs typeface="Times New Roman" panose="02020603050405020304" pitchFamily="18" charset="0"/>
              </a:rPr>
              <a:t>k</a:t>
            </a:r>
            <a:r>
              <a:rPr lang="zh-CN" altLang="zh-CN" sz="1800" dirty="0">
                <a:effectLst/>
                <a:ea typeface="宋体" panose="02010600030101010101" pitchFamily="2" charset="-122"/>
                <a:cs typeface="Times New Roman" panose="02020603050405020304" pitchFamily="18" charset="0"/>
              </a:rPr>
              <a:t>类多类分类问题，“</a:t>
            </a:r>
            <a:r>
              <a:rPr lang="en-US" altLang="zh-CN" sz="1800" dirty="0">
                <a:effectLst/>
                <a:latin typeface="Times New Roman" panose="02020603050405020304" pitchFamily="18" charset="0"/>
                <a:ea typeface="宋体" panose="02010600030101010101" pitchFamily="2" charset="-122"/>
              </a:rPr>
              <a:t>1</a:t>
            </a:r>
            <a:r>
              <a:rPr lang="en-US" altLang="zh-CN" sz="1800" dirty="0">
                <a:effectLst/>
                <a:latin typeface="Times New Roman" panose="02020603050405020304" pitchFamily="18" charset="0"/>
                <a:ea typeface="微软雅黑" panose="020B0503020204020204" pitchFamily="34" charset="-122"/>
              </a:rPr>
              <a:t>−</a:t>
            </a:r>
            <a:r>
              <a:rPr lang="en-US" altLang="zh-CN" sz="1800" dirty="0">
                <a:effectLst/>
                <a:latin typeface="Times New Roman" panose="02020603050405020304" pitchFamily="18" charset="0"/>
                <a:ea typeface="宋体" panose="02010600030101010101" pitchFamily="2" charset="-122"/>
              </a:rPr>
              <a:t>a</a:t>
            </a:r>
            <a:r>
              <a:rPr lang="en-US" altLang="zh-CN" sz="1800" dirty="0">
                <a:effectLst/>
                <a:latin typeface="Times New Roman" panose="02020603050405020304" pitchFamily="18" charset="0"/>
                <a:ea typeface="微软雅黑" panose="020B0503020204020204" pitchFamily="34" charset="-122"/>
              </a:rPr>
              <a:t>−</a:t>
            </a:r>
            <a:r>
              <a:rPr lang="en-US" altLang="zh-CN" sz="1800" dirty="0">
                <a:effectLst/>
                <a:latin typeface="Times New Roman" panose="02020603050405020304" pitchFamily="18" charset="0"/>
                <a:ea typeface="宋体" panose="02010600030101010101" pitchFamily="2" charset="-122"/>
              </a:rPr>
              <a:t>r</a:t>
            </a:r>
            <a:r>
              <a:rPr lang="en-US" altLang="zh-CN" sz="1800" dirty="0">
                <a:effectLst/>
                <a:latin typeface="宋体" panose="02010600030101010101" pitchFamily="2" charset="-122"/>
                <a:cs typeface="Times New Roman" panose="02020603050405020304" pitchFamily="18" charset="0"/>
              </a:rPr>
              <a:t>”</a:t>
            </a:r>
            <a:r>
              <a:rPr lang="zh-CN" altLang="zh-CN" sz="1800" dirty="0">
                <a:effectLst/>
                <a:ea typeface="宋体" panose="02010600030101010101" pitchFamily="2" charset="-122"/>
                <a:cs typeface="Times New Roman" panose="02020603050405020304" pitchFamily="18" charset="0"/>
              </a:rPr>
              <a:t>方法需要构造</a:t>
            </a:r>
            <a:r>
              <a:rPr lang="en-US" altLang="zh-CN" sz="1800" dirty="0">
                <a:effectLst/>
                <a:latin typeface="Times New Roman" panose="02020603050405020304" pitchFamily="18" charset="0"/>
                <a:ea typeface="宋体" panose="02010600030101010101" pitchFamily="2" charset="-122"/>
              </a:rPr>
              <a:t>k</a:t>
            </a:r>
            <a:r>
              <a:rPr lang="zh-CN" altLang="zh-CN" sz="1800" dirty="0">
                <a:effectLst/>
                <a:ea typeface="宋体" panose="02010600030101010101" pitchFamily="2" charset="-122"/>
                <a:cs typeface="Times New Roman" panose="02020603050405020304" pitchFamily="18" charset="0"/>
              </a:rPr>
              <a:t>个将其中一个类别与其它所有类别区分开的两类支持向量机分类器。分类时将未知样本分到具有最大分类决策函数值的类别中，即采用</a:t>
            </a:r>
            <a:r>
              <a:rPr lang="en-US" altLang="zh-CN" sz="1800" dirty="0">
                <a:effectLst/>
                <a:ea typeface="宋体" panose="02010600030101010101" pitchFamily="2" charset="-122"/>
                <a:cs typeface="Times New Roman" panose="02020603050405020304" pitchFamily="18" charset="0"/>
              </a:rPr>
              <a:t>“</a:t>
            </a:r>
            <a:r>
              <a:rPr lang="zh-CN" altLang="zh-CN" sz="1800" dirty="0">
                <a:effectLst/>
                <a:ea typeface="宋体" panose="02010600030101010101" pitchFamily="2" charset="-122"/>
                <a:cs typeface="Times New Roman" panose="02020603050405020304" pitchFamily="18" charset="0"/>
              </a:rPr>
              <a:t>最大输出法</a:t>
            </a:r>
            <a:r>
              <a:rPr lang="en-US" altLang="zh-CN" sz="1800" dirty="0">
                <a:effectLst/>
                <a:ea typeface="宋体" panose="02010600030101010101" pitchFamily="2" charset="-122"/>
                <a:cs typeface="Times New Roman" panose="02020603050405020304" pitchFamily="18" charset="0"/>
              </a:rPr>
              <a:t>”</a:t>
            </a:r>
            <a:r>
              <a:rPr lang="zh-CN" altLang="zh-CN" sz="1800" dirty="0">
                <a:effectLst/>
                <a:ea typeface="宋体" panose="02010600030101010101" pitchFamily="2" charset="-122"/>
                <a:cs typeface="Times New Roman" panose="02020603050405020304" pitchFamily="18" charset="0"/>
              </a:rPr>
              <a:t>将多个两类分类器的输出组合在一起实现多类分类。</a:t>
            </a:r>
            <a:endParaRPr lang="zh-CN" altLang="en-US" dirty="0"/>
          </a:p>
        </p:txBody>
      </p:sp>
    </p:spTree>
    <p:extLst>
      <p:ext uri="{BB962C8B-B14F-4D97-AF65-F5344CB8AC3E}">
        <p14:creationId xmlns:p14="http://schemas.microsoft.com/office/powerpoint/2010/main" val="1323918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pPr lvl="0"/>
            <a:r>
              <a:rPr lang="zh-CN" altLang="zh-CN" dirty="0"/>
              <a:t>树型支持向量机</a:t>
            </a:r>
            <a:endParaRPr lang="zh-CN" altLang="en-US" dirty="0"/>
          </a:p>
        </p:txBody>
      </p:sp>
      <p:sp>
        <p:nvSpPr>
          <p:cNvPr id="8" name="文本框 7">
            <a:extLst>
              <a:ext uri="{FF2B5EF4-FFF2-40B4-BE49-F238E27FC236}">
                <a16:creationId xmlns:a16="http://schemas.microsoft.com/office/drawing/2014/main" id="{037ADF2D-5A42-4AA1-B92E-C22EB0D381A8}"/>
              </a:ext>
            </a:extLst>
          </p:cNvPr>
          <p:cNvSpPr txBox="1"/>
          <p:nvPr/>
        </p:nvSpPr>
        <p:spPr>
          <a:xfrm>
            <a:off x="6207760" y="2828835"/>
            <a:ext cx="5432426" cy="1200329"/>
          </a:xfrm>
          <a:prstGeom prst="rect">
            <a:avLst/>
          </a:prstGeom>
          <a:noFill/>
        </p:spPr>
        <p:txBody>
          <a:bodyPr wrap="square">
            <a:spAutoFit/>
          </a:bodyPr>
          <a:lstStyle/>
          <a:p>
            <a:r>
              <a:rPr lang="zh-CN" altLang="zh-CN" sz="1800" dirty="0">
                <a:effectLst/>
                <a:ea typeface="宋体" panose="02010600030101010101" pitchFamily="2" charset="-122"/>
                <a:cs typeface="Times New Roman" panose="02020603050405020304" pitchFamily="18" charset="0"/>
              </a:rPr>
              <a:t>树型支持向量机的基本思想是从根节点开始，采用某种方法将该节点所包含的类别划分为两个子类，然后再对两个子类进一步划分，如此循环，直到子类中只包含一个类别为止</a:t>
            </a:r>
            <a:endParaRPr lang="zh-CN" altLang="en-US" dirty="0"/>
          </a:p>
        </p:txBody>
      </p:sp>
      <p:pic>
        <p:nvPicPr>
          <p:cNvPr id="10" name="图片 9">
            <a:extLst>
              <a:ext uri="{FF2B5EF4-FFF2-40B4-BE49-F238E27FC236}">
                <a16:creationId xmlns:a16="http://schemas.microsoft.com/office/drawing/2014/main" id="{7652769C-2B1E-41B8-BBA4-D9703D7D4025}"/>
              </a:ext>
            </a:extLst>
          </p:cNvPr>
          <p:cNvPicPr/>
          <p:nvPr/>
        </p:nvPicPr>
        <p:blipFill rotWithShape="1">
          <a:blip r:embed="rId3">
            <a:extLst>
              <a:ext uri="{28A0092B-C50C-407E-A947-70E740481C1C}">
                <a14:useLocalDpi xmlns:a14="http://schemas.microsoft.com/office/drawing/2010/main" val="0"/>
              </a:ext>
            </a:extLst>
          </a:blip>
          <a:srcRect l="5089" r="2889" b="14834"/>
          <a:stretch/>
        </p:blipFill>
        <p:spPr bwMode="auto">
          <a:xfrm>
            <a:off x="663574" y="2161539"/>
            <a:ext cx="5188585" cy="289378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86298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pPr lvl="0"/>
            <a:r>
              <a:rPr lang="zh-CN" altLang="zh-CN" dirty="0"/>
              <a:t>决策树支持向量机</a:t>
            </a:r>
            <a:endParaRPr lang="zh-CN" altLang="en-US" dirty="0"/>
          </a:p>
        </p:txBody>
      </p:sp>
      <p:sp>
        <p:nvSpPr>
          <p:cNvPr id="8" name="文本框 7">
            <a:extLst>
              <a:ext uri="{FF2B5EF4-FFF2-40B4-BE49-F238E27FC236}">
                <a16:creationId xmlns:a16="http://schemas.microsoft.com/office/drawing/2014/main" id="{037ADF2D-5A42-4AA1-B92E-C22EB0D381A8}"/>
              </a:ext>
            </a:extLst>
          </p:cNvPr>
          <p:cNvSpPr txBox="1"/>
          <p:nvPr/>
        </p:nvSpPr>
        <p:spPr>
          <a:xfrm>
            <a:off x="6197600" y="2310287"/>
            <a:ext cx="5432426" cy="2308324"/>
          </a:xfrm>
          <a:prstGeom prst="rect">
            <a:avLst/>
          </a:prstGeom>
          <a:noFill/>
        </p:spPr>
        <p:txBody>
          <a:bodyPr wrap="square">
            <a:spAutoFit/>
          </a:bodyPr>
          <a:lstStyle/>
          <a:p>
            <a:r>
              <a:rPr lang="zh-CN" altLang="zh-CN" sz="1800" dirty="0">
                <a:effectLst/>
                <a:ea typeface="宋体" panose="02010600030101010101" pitchFamily="2" charset="-122"/>
                <a:cs typeface="Times New Roman" panose="02020603050405020304" pitchFamily="18" charset="0"/>
              </a:rPr>
              <a:t>多分类问题和二分类问题之间存在一定的对应关系：如果一个分类问题</a:t>
            </a:r>
            <a:r>
              <a:rPr lang="en-US" altLang="zh-CN" sz="1800" dirty="0">
                <a:effectLst/>
                <a:latin typeface="Times New Roman" panose="02020603050405020304" pitchFamily="18" charset="0"/>
                <a:ea typeface="宋体" panose="02010600030101010101" pitchFamily="2" charset="-122"/>
              </a:rPr>
              <a:t>N</a:t>
            </a:r>
            <a:r>
              <a:rPr lang="zh-CN" altLang="zh-CN" sz="1800" dirty="0">
                <a:effectLst/>
                <a:ea typeface="宋体" panose="02010600030101010101" pitchFamily="2" charset="-122"/>
                <a:cs typeface="Times New Roman" panose="02020603050405020304" pitchFamily="18" charset="0"/>
              </a:rPr>
              <a:t>类可分，则这</a:t>
            </a:r>
            <a:r>
              <a:rPr lang="en-US" altLang="zh-CN" sz="1800" dirty="0">
                <a:effectLst/>
                <a:latin typeface="Times New Roman" panose="02020603050405020304" pitchFamily="18" charset="0"/>
                <a:ea typeface="宋体" panose="02010600030101010101" pitchFamily="2" charset="-122"/>
              </a:rPr>
              <a:t>N</a:t>
            </a:r>
            <a:r>
              <a:rPr lang="zh-CN" altLang="zh-CN" sz="1800" dirty="0">
                <a:effectLst/>
                <a:ea typeface="宋体" panose="02010600030101010101" pitchFamily="2" charset="-122"/>
                <a:cs typeface="Times New Roman" panose="02020603050405020304" pitchFamily="18" charset="0"/>
              </a:rPr>
              <a:t>类中的任何两类间一定可分；反之，在一个</a:t>
            </a:r>
            <a:r>
              <a:rPr lang="en-US" altLang="zh-CN" sz="1800" dirty="0">
                <a:effectLst/>
                <a:latin typeface="Times New Roman" panose="02020603050405020304" pitchFamily="18" charset="0"/>
                <a:ea typeface="宋体" panose="02010600030101010101" pitchFamily="2" charset="-122"/>
              </a:rPr>
              <a:t>N</a:t>
            </a:r>
            <a:r>
              <a:rPr lang="zh-CN" altLang="zh-CN" sz="1800" dirty="0">
                <a:effectLst/>
                <a:ea typeface="宋体" panose="02010600030101010101" pitchFamily="2" charset="-122"/>
                <a:cs typeface="Times New Roman" panose="02020603050405020304" pitchFamily="18" charset="0"/>
              </a:rPr>
              <a:t>分类问题中，如果我们己知其任意两两可分，则通过一定的组合法则，由两两可分来最终实现</a:t>
            </a:r>
            <a:r>
              <a:rPr lang="en-US" altLang="zh-CN" sz="1800" dirty="0">
                <a:effectLst/>
                <a:latin typeface="Times New Roman" panose="02020603050405020304" pitchFamily="18" charset="0"/>
                <a:ea typeface="宋体" panose="02010600030101010101" pitchFamily="2" charset="-122"/>
              </a:rPr>
              <a:t>N</a:t>
            </a:r>
            <a:r>
              <a:rPr lang="zh-CN" altLang="zh-CN" sz="1800" dirty="0">
                <a:effectLst/>
                <a:ea typeface="宋体" panose="02010600030101010101" pitchFamily="2" charset="-122"/>
                <a:cs typeface="Times New Roman" panose="02020603050405020304" pitchFamily="18" charset="0"/>
              </a:rPr>
              <a:t>类可分。由于树型支持向量机在多分类问题的优越性，有学者将支持向量机和二叉决策树的基本思想结合起来构成多类别的分类器，称为</a:t>
            </a:r>
            <a:r>
              <a:rPr lang="en-US" altLang="zh-CN" sz="1800" dirty="0">
                <a:effectLst/>
                <a:latin typeface="Times New Roman" panose="02020603050405020304" pitchFamily="18" charset="0"/>
                <a:ea typeface="宋体" panose="02010600030101010101" pitchFamily="2" charset="-122"/>
              </a:rPr>
              <a:t>SVM</a:t>
            </a:r>
            <a:r>
              <a:rPr lang="zh-CN" altLang="zh-CN" sz="1800" dirty="0">
                <a:effectLst/>
                <a:ea typeface="宋体" panose="02010600030101010101" pitchFamily="2" charset="-122"/>
                <a:cs typeface="Times New Roman" panose="02020603050405020304" pitchFamily="18" charset="0"/>
              </a:rPr>
              <a:t>决策树方法。</a:t>
            </a:r>
            <a:endParaRPr lang="zh-CN" altLang="en-US" dirty="0"/>
          </a:p>
        </p:txBody>
      </p:sp>
      <p:pic>
        <p:nvPicPr>
          <p:cNvPr id="5" name="图片 4">
            <a:extLst>
              <a:ext uri="{FF2B5EF4-FFF2-40B4-BE49-F238E27FC236}">
                <a16:creationId xmlns:a16="http://schemas.microsoft.com/office/drawing/2014/main" id="{E98706B2-B607-4B37-B6C8-809EF720D2B9}"/>
              </a:ext>
            </a:extLst>
          </p:cNvPr>
          <p:cNvPicPr/>
          <p:nvPr/>
        </p:nvPicPr>
        <p:blipFill rotWithShape="1">
          <a:blip r:embed="rId3">
            <a:extLst>
              <a:ext uri="{28A0092B-C50C-407E-A947-70E740481C1C}">
                <a14:useLocalDpi xmlns:a14="http://schemas.microsoft.com/office/drawing/2010/main" val="0"/>
              </a:ext>
            </a:extLst>
          </a:blip>
          <a:srcRect l="11964" t="640" r="4427" b="22265"/>
          <a:stretch/>
        </p:blipFill>
        <p:spPr bwMode="auto">
          <a:xfrm>
            <a:off x="681674" y="2310287"/>
            <a:ext cx="5039678" cy="223742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430348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kumimoji="1" lang="zh-CN" altLang="en-US" sz="4000" dirty="0">
                <a:solidFill>
                  <a:schemeClr val="tx1">
                    <a:lumMod val="75000"/>
                    <a:lumOff val="25000"/>
                  </a:schemeClr>
                </a:solidFill>
                <a:cs typeface="+mn-ea"/>
                <a:sym typeface="+mn-lt"/>
              </a:rPr>
              <a:t>结构风险分析</a:t>
            </a:r>
            <a:endPar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aphicFrame>
        <p:nvGraphicFramePr>
          <p:cNvPr id="5" name="图示 4">
            <a:extLst>
              <a:ext uri="{FF2B5EF4-FFF2-40B4-BE49-F238E27FC236}">
                <a16:creationId xmlns:a16="http://schemas.microsoft.com/office/drawing/2014/main" id="{CF271E39-EEE0-4454-800F-57894D1453FB}"/>
              </a:ext>
            </a:extLst>
          </p:cNvPr>
          <p:cNvGraphicFramePr/>
          <p:nvPr>
            <p:extLst>
              <p:ext uri="{D42A27DB-BD31-4B8C-83A1-F6EECF244321}">
                <p14:modId xmlns:p14="http://schemas.microsoft.com/office/powerpoint/2010/main" val="3731726774"/>
              </p:ext>
            </p:extLst>
          </p:nvPr>
        </p:nvGraphicFramePr>
        <p:xfrm>
          <a:off x="3281680" y="1676400"/>
          <a:ext cx="5384800" cy="3779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文本框 6">
            <a:extLst>
              <a:ext uri="{FF2B5EF4-FFF2-40B4-BE49-F238E27FC236}">
                <a16:creationId xmlns:a16="http://schemas.microsoft.com/office/drawing/2014/main" id="{8C2B6A8A-C34A-4C12-938F-1D7A8F8EE70B}"/>
              </a:ext>
            </a:extLst>
          </p:cNvPr>
          <p:cNvSpPr txBox="1"/>
          <p:nvPr/>
        </p:nvSpPr>
        <p:spPr>
          <a:xfrm>
            <a:off x="330199" y="5815541"/>
            <a:ext cx="10938321" cy="369332"/>
          </a:xfrm>
          <a:prstGeom prst="rect">
            <a:avLst/>
          </a:prstGeom>
          <a:noFill/>
        </p:spPr>
        <p:txBody>
          <a:bodyPr wrap="square">
            <a:spAutoFit/>
          </a:bodyPr>
          <a:lstStyle/>
          <a:p>
            <a:r>
              <a:rPr lang="zh-CN" altLang="zh-CN" sz="1800" dirty="0">
                <a:effectLst/>
                <a:ea typeface="宋体" panose="02010600030101010101" pitchFamily="2" charset="-122"/>
                <a:cs typeface="Times New Roman" panose="02020603050405020304" pitchFamily="18" charset="0"/>
              </a:rPr>
              <a:t>支持向量机的可用性是建立在统计学习的结构风险最小原理和</a:t>
            </a:r>
            <a:r>
              <a:rPr lang="en-US" altLang="zh-CN" sz="1800" dirty="0">
                <a:effectLst/>
                <a:latin typeface="Times New Roman" panose="02020603050405020304" pitchFamily="18" charset="0"/>
                <a:ea typeface="宋体" panose="02010600030101010101" pitchFamily="2" charset="-122"/>
              </a:rPr>
              <a:t>VC</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dirty="0" err="1">
                <a:solidFill>
                  <a:srgbClr val="333333"/>
                </a:solidFill>
                <a:effectLst/>
                <a:latin typeface="Times New Roman" panose="02020603050405020304" pitchFamily="18" charset="0"/>
                <a:ea typeface="等线" panose="02010600030101010101" pitchFamily="2" charset="-122"/>
              </a:rPr>
              <a:t>Vapnik-Chervonenkis</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dirty="0">
                <a:effectLst/>
                <a:ea typeface="宋体" panose="02010600030101010101" pitchFamily="2" charset="-122"/>
                <a:cs typeface="Times New Roman" panose="02020603050405020304" pitchFamily="18" charset="0"/>
              </a:rPr>
              <a:t>维理论基础上的。</a:t>
            </a:r>
            <a:endParaRPr lang="zh-CN" altLang="en-US" dirty="0"/>
          </a:p>
        </p:txBody>
      </p:sp>
    </p:spTree>
    <p:extLst>
      <p:ext uri="{BB962C8B-B14F-4D97-AF65-F5344CB8AC3E}">
        <p14:creationId xmlns:p14="http://schemas.microsoft.com/office/powerpoint/2010/main" val="732989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kumimoji="1" lang="zh-CN" altLang="en-US" sz="4000" dirty="0">
                <a:solidFill>
                  <a:schemeClr val="tx1">
                    <a:lumMod val="75000"/>
                    <a:lumOff val="25000"/>
                  </a:schemeClr>
                </a:solidFill>
                <a:cs typeface="+mn-ea"/>
                <a:sym typeface="+mn-lt"/>
              </a:rPr>
              <a:t>结构风险分析</a:t>
            </a:r>
            <a:endPar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endParaRPr>
          </a:p>
        </p:txBody>
      </p:sp>
      <mc:AlternateContent xmlns:mc="http://schemas.openxmlformats.org/markup-compatibility/2006">
        <mc:Choice xmlns:a14="http://schemas.microsoft.com/office/drawing/2010/main" Requires="a14">
          <p:sp>
            <p:nvSpPr>
              <p:cNvPr id="7" name="文本框 6">
                <a:extLst>
                  <a:ext uri="{FF2B5EF4-FFF2-40B4-BE49-F238E27FC236}">
                    <a16:creationId xmlns:a16="http://schemas.microsoft.com/office/drawing/2014/main" id="{DC0C3BF7-5D67-408D-88AC-6A6FF6CC6A27}"/>
                  </a:ext>
                </a:extLst>
              </p:cNvPr>
              <p:cNvSpPr txBox="1"/>
              <p:nvPr/>
            </p:nvSpPr>
            <p:spPr>
              <a:xfrm>
                <a:off x="1651000" y="2427238"/>
                <a:ext cx="8214360" cy="1754326"/>
              </a:xfrm>
              <a:prstGeom prst="rect">
                <a:avLst/>
              </a:prstGeom>
              <a:noFill/>
            </p:spPr>
            <p:txBody>
              <a:bodyPr wrap="square">
                <a:spAutoFit/>
              </a:bodyPr>
              <a:lstStyle/>
              <a:p>
                <a:pPr indent="266700" algn="just"/>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VC</a:t>
                </a:r>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维是指将</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个点进行分类，如分成两类，那么可以有</a:t>
                </a:r>
                <a14:m>
                  <m:oMath xmlns:m="http://schemas.openxmlformats.org/officeDocument/2006/math">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2</m:t>
                        </m:r>
                      </m:e>
                      <m:sup>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𝑁</m:t>
                        </m:r>
                      </m:sup>
                    </m:sSup>
                  </m:oMath>
                </a14:m>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种分法，即可以理解成有</a:t>
                </a:r>
                <a14:m>
                  <m:oMath xmlns:m="http://schemas.openxmlformats.org/officeDocument/2006/math">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2</m:t>
                        </m:r>
                      </m:e>
                      <m:sup>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𝑁</m:t>
                        </m:r>
                      </m:sup>
                    </m:sSup>
                  </m:oMath>
                </a14:m>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个学习问题。若存在一个假设</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H</a:t>
                </a:r>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，能准确无误地将</a:t>
                </a:r>
                <a14:m>
                  <m:oMath xmlns:m="http://schemas.openxmlformats.org/officeDocument/2006/math">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2</m:t>
                        </m:r>
                      </m:e>
                      <m:sup>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𝑁</m:t>
                        </m:r>
                      </m:sup>
                    </m:sSup>
                  </m:oMath>
                </a14:m>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种问题进行分类。那么这些点的数量</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就是</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H</a:t>
                </a:r>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的</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VC</a:t>
                </a:r>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维。举例来说，一个</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实例在平面上</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个点的线性划分</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VC</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维是</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，而平面</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VC</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维不是</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，是因为不存在</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个样本点</a:t>
                </a:r>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，能被划分成</a:t>
                </a:r>
                <a14:m>
                  <m:oMath xmlns:m="http://schemas.openxmlformats.org/officeDocument/2006/math">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2</m:t>
                        </m:r>
                      </m:e>
                      <m:sup>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4</m:t>
                        </m:r>
                      </m:sup>
                    </m:sSup>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=16</m:t>
                    </m:r>
                  </m:oMath>
                </a14:m>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种划分法，因为对角的两对点不能被线性划分为两类。更一般地，在</a:t>
                </a:r>
                <a14:m>
                  <m:oMath xmlns:m="http://schemas.openxmlformats.org/officeDocument/2006/math">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𝛾</m:t>
                    </m:r>
                  </m:oMath>
                </a14:m>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维空间中，线性决策面的</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VC</a:t>
                </a:r>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维为</a:t>
                </a:r>
                <a14:m>
                  <m:oMath xmlns:m="http://schemas.openxmlformats.org/officeDocument/2006/math">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𝛾</m:t>
                    </m:r>
                    <m:r>
                      <a:rPr lang="en-US" altLang="zh-CN" sz="1800" i="1" kern="100">
                        <a:effectLst/>
                        <a:latin typeface="Cambria Math" panose="02040503050406030204" pitchFamily="18" charset="0"/>
                        <a:ea typeface="宋体" panose="02010600030101010101" pitchFamily="2" charset="-122"/>
                        <a:cs typeface="Times New Roman" panose="02020603050405020304" pitchFamily="18" charset="0"/>
                      </a:rPr>
                      <m:t>+1</m:t>
                    </m:r>
                  </m:oMath>
                </a14:m>
                <a:r>
                  <a:rPr lang="zh-CN" altLang="zh-CN" sz="1800" kern="100" dirty="0">
                    <a:effectLst/>
                    <a:latin typeface="等线" panose="02010600030101010101" pitchFamily="2" charset="-122"/>
                    <a:ea typeface="宋体" panose="02010600030101010101" pitchFamily="2" charset="-122"/>
                    <a:cs typeface="Times New Roman" panose="02020603050405020304" pitchFamily="18" charset="0"/>
                  </a:rPr>
                  <a:t>。</a:t>
                </a:r>
                <a:endParaRPr lang="en-US" altLang="zh-CN" sz="1800" kern="100" dirty="0">
                  <a:effectLst/>
                  <a:latin typeface="等线" panose="02010600030101010101" pitchFamily="2" charset="-122"/>
                  <a:ea typeface="宋体" panose="02010600030101010101" pitchFamily="2" charset="-122"/>
                  <a:cs typeface="Times New Roman" panose="02020603050405020304" pitchFamily="18" charset="0"/>
                </a:endParaRPr>
              </a:p>
            </p:txBody>
          </p:sp>
        </mc:Choice>
        <mc:Fallback>
          <p:sp>
            <p:nvSpPr>
              <p:cNvPr id="7" name="文本框 6">
                <a:extLst>
                  <a:ext uri="{FF2B5EF4-FFF2-40B4-BE49-F238E27FC236}">
                    <a16:creationId xmlns:a16="http://schemas.microsoft.com/office/drawing/2014/main" id="{DC0C3BF7-5D67-408D-88AC-6A6FF6CC6A27}"/>
                  </a:ext>
                </a:extLst>
              </p:cNvPr>
              <p:cNvSpPr txBox="1">
                <a:spLocks noRot="1" noChangeAspect="1" noMove="1" noResize="1" noEditPoints="1" noAdjustHandles="1" noChangeArrowheads="1" noChangeShapeType="1" noTextEdit="1"/>
              </p:cNvSpPr>
              <p:nvPr/>
            </p:nvSpPr>
            <p:spPr>
              <a:xfrm>
                <a:off x="1651000" y="2427238"/>
                <a:ext cx="8214360" cy="1754326"/>
              </a:xfrm>
              <a:prstGeom prst="rect">
                <a:avLst/>
              </a:prstGeom>
              <a:blipFill>
                <a:blip r:embed="rId2"/>
                <a:stretch>
                  <a:fillRect l="-668" t="-2431" r="-594" b="-451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01451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82935" y="2305505"/>
            <a:ext cx="3096011" cy="751139"/>
            <a:chOff x="4123410" y="1826618"/>
            <a:chExt cx="3096011"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62606" y="1991163"/>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支持向量机概述</a:t>
              </a: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547906" y="2305505"/>
            <a:ext cx="4246218" cy="751139"/>
            <a:chOff x="4123410" y="1826618"/>
            <a:chExt cx="4246218"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981963"/>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核函数</a:t>
              </a:r>
            </a:p>
          </p:txBody>
        </p:sp>
        <p:sp>
          <p:nvSpPr>
            <p:cNvPr id="14" name="文本框 4"/>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endParaRPr kumimoji="1" lang="zh-CN" altLang="en-US" sz="1400" dirty="0">
                <a:solidFill>
                  <a:schemeClr val="tx1">
                    <a:lumMod val="50000"/>
                    <a:lumOff val="50000"/>
                  </a:schemeClr>
                </a:solidFill>
                <a:cs typeface="+mn-ea"/>
                <a:sym typeface="+mn-lt"/>
              </a:endParaRP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2582934" y="4064360"/>
            <a:ext cx="3033956" cy="751139"/>
            <a:chOff x="4123410" y="1826618"/>
            <a:chExt cx="3033956"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27" name="椭圆 26"/>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28" name="椭圆 27"/>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22" name="文本框 8"/>
            <p:cNvSpPr txBox="1"/>
            <p:nvPr/>
          </p:nvSpPr>
          <p:spPr>
            <a:xfrm>
              <a:off x="4900551" y="2006085"/>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多分类处理</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24" name="直接连接符 23"/>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 name="组合 28">
            <a:extLst>
              <a:ext uri="{FF2B5EF4-FFF2-40B4-BE49-F238E27FC236}">
                <a16:creationId xmlns:a16="http://schemas.microsoft.com/office/drawing/2014/main" id="{EB605EB7-D62E-2E3A-2E22-EC12C8075641}"/>
              </a:ext>
            </a:extLst>
          </p:cNvPr>
          <p:cNvGrpSpPr/>
          <p:nvPr/>
        </p:nvGrpSpPr>
        <p:grpSpPr>
          <a:xfrm>
            <a:off x="6547905" y="4065442"/>
            <a:ext cx="3424297" cy="751139"/>
            <a:chOff x="4123410" y="1826618"/>
            <a:chExt cx="3424297" cy="751139"/>
          </a:xfrm>
        </p:grpSpPr>
        <p:grpSp>
          <p:nvGrpSpPr>
            <p:cNvPr id="30" name="组合 29">
              <a:extLst>
                <a:ext uri="{FF2B5EF4-FFF2-40B4-BE49-F238E27FC236}">
                  <a16:creationId xmlns:a16="http://schemas.microsoft.com/office/drawing/2014/main" id="{8FC62473-8162-F7D0-4A32-67CB16E4BA40}"/>
                </a:ext>
              </a:extLst>
            </p:cNvPr>
            <p:cNvGrpSpPr/>
            <p:nvPr/>
          </p:nvGrpSpPr>
          <p:grpSpPr>
            <a:xfrm>
              <a:off x="4123410" y="1826618"/>
              <a:ext cx="738875" cy="751139"/>
              <a:chOff x="2498710" y="2311467"/>
              <a:chExt cx="1748840" cy="1777866"/>
            </a:xfrm>
          </p:grpSpPr>
          <p:sp>
            <p:nvSpPr>
              <p:cNvPr id="33" name="椭圆 32">
                <a:extLst>
                  <a:ext uri="{FF2B5EF4-FFF2-40B4-BE49-F238E27FC236}">
                    <a16:creationId xmlns:a16="http://schemas.microsoft.com/office/drawing/2014/main" id="{3BB6E419-A7E0-74C9-A55C-2D4183F6D109}"/>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4" name="椭圆 33">
                <a:extLst>
                  <a:ext uri="{FF2B5EF4-FFF2-40B4-BE49-F238E27FC236}">
                    <a16:creationId xmlns:a16="http://schemas.microsoft.com/office/drawing/2014/main" id="{28E359CE-07A5-924F-82F5-CA1193169C3E}"/>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35" name="椭圆 34">
                <a:extLst>
                  <a:ext uri="{FF2B5EF4-FFF2-40B4-BE49-F238E27FC236}">
                    <a16:creationId xmlns:a16="http://schemas.microsoft.com/office/drawing/2014/main" id="{7D40B833-0314-BC8C-1073-3BE1363DD97F}"/>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36" name="椭圆 35">
                <a:extLst>
                  <a:ext uri="{FF2B5EF4-FFF2-40B4-BE49-F238E27FC236}">
                    <a16:creationId xmlns:a16="http://schemas.microsoft.com/office/drawing/2014/main" id="{FB8F7FB4-DB4F-A82F-3D57-7E1D7E5701A4}"/>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1" name="文本框 8">
              <a:extLst>
                <a:ext uri="{FF2B5EF4-FFF2-40B4-BE49-F238E27FC236}">
                  <a16:creationId xmlns:a16="http://schemas.microsoft.com/office/drawing/2014/main" id="{098C7CB8-E359-8585-01B3-04FDC7282EE7}"/>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结构风险分析</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32" name="直接连接符 31">
              <a:extLst>
                <a:ext uri="{FF2B5EF4-FFF2-40B4-BE49-F238E27FC236}">
                  <a16:creationId xmlns:a16="http://schemas.microsoft.com/office/drawing/2014/main" id="{D747CE05-5990-0F4B-C8ED-28747F2C4DC4}"/>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711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kumimoji="1" lang="zh-CN" altLang="en-US" sz="4000" dirty="0">
                <a:solidFill>
                  <a:schemeClr val="tx1">
                    <a:lumMod val="75000"/>
                    <a:lumOff val="25000"/>
                  </a:schemeClr>
                </a:solidFill>
                <a:cs typeface="+mn-ea"/>
                <a:sym typeface="+mn-lt"/>
              </a:rPr>
              <a:t>结构风险分析</a:t>
            </a:r>
            <a:endPar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 name="文本框 5">
            <a:extLst>
              <a:ext uri="{FF2B5EF4-FFF2-40B4-BE49-F238E27FC236}">
                <a16:creationId xmlns:a16="http://schemas.microsoft.com/office/drawing/2014/main" id="{20E4BB1F-FA7D-4EAC-9C01-E396A4226905}"/>
              </a:ext>
            </a:extLst>
          </p:cNvPr>
          <p:cNvSpPr txBox="1"/>
          <p:nvPr/>
        </p:nvSpPr>
        <p:spPr>
          <a:xfrm>
            <a:off x="4008120" y="5398254"/>
            <a:ext cx="6126480" cy="369332"/>
          </a:xfrm>
          <a:prstGeom prst="rect">
            <a:avLst/>
          </a:prstGeom>
          <a:noFill/>
        </p:spPr>
        <p:txBody>
          <a:bodyPr wrap="square">
            <a:spAutoFit/>
          </a:bodyPr>
          <a:lstStyle/>
          <a:p>
            <a:r>
              <a:rPr lang="zh-CN" altLang="zh-CN" sz="1800" dirty="0">
                <a:effectLst/>
                <a:ea typeface="宋体" panose="02010600030101010101" pitchFamily="2" charset="-122"/>
                <a:cs typeface="Times New Roman" panose="02020603050405020304" pitchFamily="18" charset="0"/>
              </a:rPr>
              <a:t>结构风险由经验风险和置信风险组成</a:t>
            </a:r>
            <a:endParaRPr lang="zh-CN" altLang="en-US" dirty="0"/>
          </a:p>
        </p:txBody>
      </p:sp>
      <p:graphicFrame>
        <p:nvGraphicFramePr>
          <p:cNvPr id="9" name="图示 8">
            <a:extLst>
              <a:ext uri="{FF2B5EF4-FFF2-40B4-BE49-F238E27FC236}">
                <a16:creationId xmlns:a16="http://schemas.microsoft.com/office/drawing/2014/main" id="{EFAA1A02-0EFC-41DA-B038-3FC327B181B3}"/>
              </a:ext>
            </a:extLst>
          </p:cNvPr>
          <p:cNvGraphicFramePr/>
          <p:nvPr>
            <p:extLst>
              <p:ext uri="{D42A27DB-BD31-4B8C-83A1-F6EECF244321}">
                <p14:modId xmlns:p14="http://schemas.microsoft.com/office/powerpoint/2010/main" val="3793557132"/>
              </p:ext>
            </p:extLst>
          </p:nvPr>
        </p:nvGraphicFramePr>
        <p:xfrm>
          <a:off x="2032000" y="934720"/>
          <a:ext cx="7924800" cy="44635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6476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081BCF8-C048-B1F2-CCF4-856F54A60CE6}"/>
              </a:ext>
            </a:extLst>
          </p:cNvPr>
          <p:cNvSpPr/>
          <p:nvPr/>
        </p:nvSpPr>
        <p:spPr>
          <a:xfrm>
            <a:off x="4984156" y="2967335"/>
            <a:ext cx="2223686" cy="923330"/>
          </a:xfrm>
          <a:prstGeom prst="rect">
            <a:avLst/>
          </a:prstGeom>
          <a:noFill/>
        </p:spPr>
        <p:txBody>
          <a:bodyPr wrap="none" lIns="91440" tIns="45720" rIns="91440" bIns="45720">
            <a:spAutoFit/>
          </a:bodyPr>
          <a:lstStyle/>
          <a:p>
            <a:pPr algn="ctr"/>
            <a:r>
              <a:rPr lang="en-US" altLang="zh-CN" sz="5400" b="0" cap="none" spc="0" dirty="0">
                <a:ln w="0"/>
                <a:solidFill>
                  <a:schemeClr val="tx1"/>
                </a:solidFill>
                <a:effectLst>
                  <a:outerShdw blurRad="38100" dist="19050" dir="2700000" algn="tl" rotWithShape="0">
                    <a:schemeClr val="dk1">
                      <a:alpha val="40000"/>
                    </a:schemeClr>
                  </a:outerShdw>
                </a:effectLst>
              </a:rPr>
              <a:t>thanks</a:t>
            </a:r>
            <a:endParaRPr lang="zh-CN" alt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31980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a:t>
            </a:r>
            <a:r>
              <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rPr>
              <a:t>支持向量机概述</a:t>
            </a:r>
          </a:p>
        </p:txBody>
      </p:sp>
      <p:sp>
        <p:nvSpPr>
          <p:cNvPr id="6" name="Text Placeholder 3">
            <a:extLst>
              <a:ext uri="{FF2B5EF4-FFF2-40B4-BE49-F238E27FC236}">
                <a16:creationId xmlns:a16="http://schemas.microsoft.com/office/drawing/2014/main" id="{A57E44F3-C55C-A453-CA9D-179237150731}"/>
              </a:ext>
            </a:extLst>
          </p:cNvPr>
          <p:cNvSpPr txBox="1"/>
          <p:nvPr/>
        </p:nvSpPr>
        <p:spPr>
          <a:xfrm>
            <a:off x="5721352" y="1725046"/>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defTabSz="457200">
              <a:spcBef>
                <a:spcPts val="0"/>
              </a:spcBef>
              <a:buNone/>
              <a:defRPr/>
            </a:pPr>
            <a:r>
              <a:rPr kumimoji="1" lang="zh-CN" altLang="en-US" sz="4400" dirty="0">
                <a:solidFill>
                  <a:schemeClr val="tx1">
                    <a:lumMod val="75000"/>
                    <a:lumOff val="25000"/>
                  </a:schemeClr>
                </a:solidFill>
                <a:cs typeface="+mn-ea"/>
                <a:sym typeface="+mn-lt"/>
              </a:rPr>
              <a:t>支持向量机</a:t>
            </a:r>
          </a:p>
        </p:txBody>
      </p:sp>
      <p:sp>
        <p:nvSpPr>
          <p:cNvPr id="7" name="Text Placeholder 4">
            <a:extLst>
              <a:ext uri="{FF2B5EF4-FFF2-40B4-BE49-F238E27FC236}">
                <a16:creationId xmlns:a16="http://schemas.microsoft.com/office/drawing/2014/main" id="{72B9430D-0E6B-B228-FC84-6285B9DF2982}"/>
              </a:ext>
            </a:extLst>
          </p:cNvPr>
          <p:cNvSpPr txBox="1"/>
          <p:nvPr/>
        </p:nvSpPr>
        <p:spPr>
          <a:xfrm>
            <a:off x="5037878" y="2716206"/>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zh-CN" sz="2000" dirty="0"/>
              <a:t>支持向量机给定一组训练实例，每个训练实例被标记为属于两个类别中的一个或另一个，算法创建一个新的实例分配给两个类别之一的模型，使其成为非概率二元线性分类器。</a:t>
            </a:r>
            <a:r>
              <a:rPr lang="zh-CN" altLang="en-US" sz="2000" dirty="0"/>
              <a:t>其</a:t>
            </a:r>
            <a:r>
              <a:rPr lang="zh-CN" altLang="zh-CN" sz="2000" dirty="0"/>
              <a:t>模型是将实例表示为空间中的点，这样映射就使得单独类别的实例被尽可能宽的明显的间隔分开。然后，将新的实例映射到同一空间，并基于它们落在间隔的哪一侧来预测所属类别。</a:t>
            </a:r>
          </a:p>
        </p:txBody>
      </p:sp>
      <p:pic>
        <p:nvPicPr>
          <p:cNvPr id="8" name="图片 7">
            <a:extLst>
              <a:ext uri="{FF2B5EF4-FFF2-40B4-BE49-F238E27FC236}">
                <a16:creationId xmlns:a16="http://schemas.microsoft.com/office/drawing/2014/main" id="{2A3EA0E3-2538-424E-9F59-22BC1BFF214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83149" y="2014854"/>
            <a:ext cx="3959971" cy="3725545"/>
          </a:xfrm>
          <a:prstGeom prst="rect">
            <a:avLst/>
          </a:prstGeom>
          <a:noFill/>
          <a:ln>
            <a:noFill/>
          </a:ln>
        </p:spPr>
      </p:pic>
    </p:spTree>
    <p:extLst>
      <p:ext uri="{BB962C8B-B14F-4D97-AF65-F5344CB8AC3E}">
        <p14:creationId xmlns:p14="http://schemas.microsoft.com/office/powerpoint/2010/main" val="135825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Left)">
                                      <p:cBhvr>
                                        <p:cTn id="7" dur="500"/>
                                        <p:tgtEl>
                                          <p:spTgt spid="6">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strips(down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48588"/>
            <a:ext cx="10938321" cy="669013"/>
          </a:xfrm>
        </p:spPr>
        <p:txBody>
          <a:bodyPr/>
          <a:lstStyle/>
          <a:p>
            <a:r>
              <a:rPr lang="zh-CN" altLang="en-US" sz="3200" dirty="0">
                <a:effectLst/>
                <a:latin typeface="+mj-ea"/>
                <a:ea typeface="+mj-ea"/>
                <a:cs typeface="Times New Roman" panose="02020603050405020304" pitchFamily="18" charset="0"/>
              </a:rPr>
              <a:t>超平面</a:t>
            </a:r>
            <a:endParaRPr kumimoji="1" lang="zh-CN" altLang="en-US" sz="3200" i="0" u="none" strike="noStrike" kern="1200" cap="none" spc="0" normalizeH="0" baseline="0" noProof="0" dirty="0">
              <a:ln>
                <a:noFill/>
              </a:ln>
              <a:solidFill>
                <a:schemeClr val="tx1">
                  <a:lumMod val="75000"/>
                  <a:lumOff val="25000"/>
                </a:schemeClr>
              </a:solidFill>
              <a:effectLst/>
              <a:uLnTx/>
              <a:uFillTx/>
              <a:cs typeface="+mn-ea"/>
              <a:sym typeface="+mn-lt"/>
            </a:endParaRPr>
          </a:p>
        </p:txBody>
      </p:sp>
      <p:pic>
        <p:nvPicPr>
          <p:cNvPr id="4" name="Picture 2" descr="查看源图像">
            <a:extLst>
              <a:ext uri="{FF2B5EF4-FFF2-40B4-BE49-F238E27FC236}">
                <a16:creationId xmlns:a16="http://schemas.microsoft.com/office/drawing/2014/main" id="{0BA2195D-31F1-4E56-9D81-6C2DF586EE0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791" y="1964930"/>
            <a:ext cx="5017135" cy="3866909"/>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231B40C6-ED6C-41C0-A90C-96A0E5B2F7E6}"/>
                  </a:ext>
                </a:extLst>
              </p:cNvPr>
              <p:cNvSpPr txBox="1"/>
              <p:nvPr/>
            </p:nvSpPr>
            <p:spPr>
              <a:xfrm>
                <a:off x="6096000" y="2601574"/>
                <a:ext cx="5213034" cy="1477328"/>
              </a:xfrm>
              <a:prstGeom prst="rect">
                <a:avLst/>
              </a:prstGeom>
              <a:noFill/>
            </p:spPr>
            <p:txBody>
              <a:bodyPr wrap="square">
                <a:spAutoFit/>
              </a:bodyPr>
              <a:lstStyle/>
              <a:p>
                <a:pPr indent="266700" algn="just"/>
                <a:r>
                  <a:rPr lang="zh-CN"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对于超平面直观上理解就是，三维空间的超平面是一个面。</a:t>
                </a:r>
                <a:endParaRPr lang="en-US"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zh-CN"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通常大家熟知的“平面”，一般定义在</a:t>
                </a:r>
                <a:r>
                  <a:rPr lang="en-US"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维的空间中，即形式为</a:t>
                </a:r>
                <a14:m>
                  <m:oMath xmlns:m="http://schemas.openxmlformats.org/officeDocument/2006/math">
                    <m:r>
                      <m:rPr>
                        <m:sty m:val="p"/>
                      </m:rPr>
                      <a:rPr lang="en-US" altLang="zh-CN" sz="1800"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Ax</m:t>
                    </m:r>
                    <m:r>
                      <a:rPr lang="en-US" altLang="zh-CN" sz="1800"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1800"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By</m:t>
                    </m:r>
                    <m:r>
                      <a:rPr lang="en-US" altLang="zh-CN" sz="1800"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1800"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Cz</m:t>
                    </m:r>
                    <m:r>
                      <a:rPr lang="en-US" altLang="zh-CN" sz="1800"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1800"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D</m:t>
                    </m:r>
                    <m:r>
                      <a:rPr lang="en-US" altLang="zh-CN" sz="1800"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=0</m:t>
                    </m:r>
                  </m:oMath>
                </a14:m>
                <a:r>
                  <a:rPr lang="zh-CN"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。只有当维度大于</a:t>
                </a:r>
                <a:r>
                  <a:rPr lang="zh-CN" altLang="en-US"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等于</a:t>
                </a:r>
                <a:r>
                  <a:rPr lang="en-US"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时，才称为“超平面”。</a:t>
                </a:r>
                <a:endParaRPr lang="en-US"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文本框 4">
                <a:extLst>
                  <a:ext uri="{FF2B5EF4-FFF2-40B4-BE49-F238E27FC236}">
                    <a16:creationId xmlns:a16="http://schemas.microsoft.com/office/drawing/2014/main" id="{231B40C6-ED6C-41C0-A90C-96A0E5B2F7E6}"/>
                  </a:ext>
                </a:extLst>
              </p:cNvPr>
              <p:cNvSpPr txBox="1">
                <a:spLocks noRot="1" noChangeAspect="1" noMove="1" noResize="1" noEditPoints="1" noAdjustHandles="1" noChangeArrowheads="1" noChangeShapeType="1" noTextEdit="1"/>
              </p:cNvSpPr>
              <p:nvPr/>
            </p:nvSpPr>
            <p:spPr>
              <a:xfrm>
                <a:off x="6096000" y="2601574"/>
                <a:ext cx="5213034" cy="1477328"/>
              </a:xfrm>
              <a:prstGeom prst="rect">
                <a:avLst/>
              </a:prstGeom>
              <a:blipFill>
                <a:blip r:embed="rId3"/>
                <a:stretch>
                  <a:fillRect l="-936" t="-2479" r="-936" b="-619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80483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48588"/>
            <a:ext cx="10938321" cy="669013"/>
          </a:xfrm>
        </p:spPr>
        <p:txBody>
          <a:bodyPr/>
          <a:lstStyle/>
          <a:p>
            <a:r>
              <a:rPr lang="zh-CN" altLang="en-US" sz="3200" dirty="0">
                <a:effectLst/>
                <a:latin typeface="+mj-ea"/>
                <a:ea typeface="+mj-ea"/>
                <a:cs typeface="Times New Roman" panose="02020603050405020304" pitchFamily="18" charset="0"/>
              </a:rPr>
              <a:t>线性可分</a:t>
            </a:r>
            <a:endParaRPr kumimoji="1" lang="zh-CN" altLang="en-US" sz="32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 name="文本框 5">
            <a:extLst>
              <a:ext uri="{FF2B5EF4-FFF2-40B4-BE49-F238E27FC236}">
                <a16:creationId xmlns:a16="http://schemas.microsoft.com/office/drawing/2014/main" id="{928786FF-CD4D-4687-BFD7-C41DA9EB5DA7}"/>
              </a:ext>
            </a:extLst>
          </p:cNvPr>
          <p:cNvSpPr txBox="1"/>
          <p:nvPr/>
        </p:nvSpPr>
        <p:spPr>
          <a:xfrm>
            <a:off x="6096000" y="2551836"/>
            <a:ext cx="5008880" cy="1200329"/>
          </a:xfrm>
          <a:prstGeom prst="rect">
            <a:avLst/>
          </a:prstGeom>
          <a:noFill/>
        </p:spPr>
        <p:txBody>
          <a:bodyPr wrap="square">
            <a:spAutoFit/>
          </a:bodyPr>
          <a:lstStyle/>
          <a:p>
            <a:pPr indent="266700" algn="just"/>
            <a:r>
              <a:rPr lang="zh-CN" altLang="zh-CN" sz="18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所谓线性分类，即一条线可以按照数据可分的原则将需要分类的数据划分开来。也可详细解释为，如果需要分类的数据都是线性可分的，那么只需要一根直线就可以分开为不同的类别。</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7" name="图片 6" descr="查看源图像">
            <a:extLst>
              <a:ext uri="{FF2B5EF4-FFF2-40B4-BE49-F238E27FC236}">
                <a16:creationId xmlns:a16="http://schemas.microsoft.com/office/drawing/2014/main" id="{D642603C-A27A-4A25-86CD-D0656BB34DE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86155" y="1793557"/>
            <a:ext cx="4815206" cy="3936683"/>
          </a:xfrm>
          <a:prstGeom prst="rect">
            <a:avLst/>
          </a:prstGeom>
          <a:noFill/>
          <a:ln>
            <a:noFill/>
          </a:ln>
        </p:spPr>
      </p:pic>
    </p:spTree>
    <p:extLst>
      <p:ext uri="{BB962C8B-B14F-4D97-AF65-F5344CB8AC3E}">
        <p14:creationId xmlns:p14="http://schemas.microsoft.com/office/powerpoint/2010/main" val="2047306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48588"/>
            <a:ext cx="10938321" cy="669013"/>
          </a:xfrm>
        </p:spPr>
        <p:txBody>
          <a:bodyPr/>
          <a:lstStyle/>
          <a:p>
            <a:r>
              <a:rPr lang="zh-CN" altLang="en-US" sz="3200" dirty="0">
                <a:effectLst/>
                <a:latin typeface="+mj-ea"/>
                <a:ea typeface="+mj-ea"/>
                <a:cs typeface="Times New Roman" panose="02020603050405020304" pitchFamily="18" charset="0"/>
              </a:rPr>
              <a:t>最大化间隔</a:t>
            </a:r>
            <a:endParaRPr kumimoji="1" lang="zh-CN" altLang="en-US" sz="32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8" name="文本框 7">
            <a:extLst>
              <a:ext uri="{FF2B5EF4-FFF2-40B4-BE49-F238E27FC236}">
                <a16:creationId xmlns:a16="http://schemas.microsoft.com/office/drawing/2014/main" id="{64F536B4-B285-4304-8983-C3E6DA56D939}"/>
              </a:ext>
            </a:extLst>
          </p:cNvPr>
          <p:cNvSpPr txBox="1"/>
          <p:nvPr/>
        </p:nvSpPr>
        <p:spPr>
          <a:xfrm>
            <a:off x="6838952" y="2136338"/>
            <a:ext cx="3696968" cy="2585323"/>
          </a:xfrm>
          <a:prstGeom prst="rect">
            <a:avLst/>
          </a:prstGeom>
          <a:noFill/>
        </p:spPr>
        <p:txBody>
          <a:bodyPr wrap="square">
            <a:spAutoFit/>
          </a:bodyPr>
          <a:lstStyle/>
          <a:p>
            <a:r>
              <a:rPr lang="en-US" altLang="zh-CN" sz="1800" dirty="0">
                <a:effectLst/>
                <a:ea typeface="宋体" panose="02010600030101010101" pitchFamily="2" charset="-122"/>
                <a:cs typeface="Times New Roman" panose="02020603050405020304" pitchFamily="18" charset="0"/>
              </a:rPr>
              <a:t>      </a:t>
            </a:r>
            <a:r>
              <a:rPr lang="zh-CN" altLang="zh-CN" sz="1800" dirty="0">
                <a:effectLst/>
                <a:ea typeface="宋体" panose="02010600030101010101" pitchFamily="2" charset="-122"/>
                <a:cs typeface="Times New Roman" panose="02020603050405020304" pitchFamily="18" charset="0"/>
              </a:rPr>
              <a:t>要达到最好的分类效果，就要找到一个最优的分离超平面，尽可能地降低对新数据分类的错误率。直观的讲，就是希望数据集中的样本离这个超平面的距离越远越好。</a:t>
            </a:r>
            <a:r>
              <a:rPr lang="zh-CN" altLang="en-US" dirty="0">
                <a:ea typeface="宋体" panose="02010600030101010101" pitchFamily="2" charset="-122"/>
                <a:cs typeface="Times New Roman" panose="02020603050405020304" pitchFamily="18" charset="0"/>
              </a:rPr>
              <a:t>这就涉及到寻找一个最大化的间隔。</a:t>
            </a:r>
            <a:r>
              <a:rPr lang="zh-CN" altLang="en-US" sz="1800" dirty="0">
                <a:effectLst/>
                <a:ea typeface="宋体" panose="02010600030101010101" pitchFamily="2" charset="-122"/>
                <a:cs typeface="Times New Roman" panose="02020603050405020304" pitchFamily="18" charset="0"/>
              </a:rPr>
              <a:t>常用的间隔定义有两种，一种称之为函数间隔，一种为几何间隔，下面将分别介绍这两种间隔。</a:t>
            </a:r>
            <a:endParaRPr lang="zh-CN" altLang="en-US" dirty="0"/>
          </a:p>
        </p:txBody>
      </p:sp>
      <p:pic>
        <p:nvPicPr>
          <p:cNvPr id="1026" name="Picture 2">
            <a:extLst>
              <a:ext uri="{FF2B5EF4-FFF2-40B4-BE49-F238E27FC236}">
                <a16:creationId xmlns:a16="http://schemas.microsoft.com/office/drawing/2014/main" id="{681144CC-9B01-4074-A96F-3272A1D664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817" y="2136338"/>
            <a:ext cx="4618990" cy="3151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5433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48588"/>
            <a:ext cx="10938321" cy="669013"/>
          </a:xfrm>
        </p:spPr>
        <p:txBody>
          <a:bodyPr/>
          <a:lstStyle/>
          <a:p>
            <a:r>
              <a:rPr lang="zh-CN" altLang="en-US" sz="3200" dirty="0">
                <a:effectLst/>
                <a:latin typeface="+mj-ea"/>
                <a:ea typeface="+mj-ea"/>
                <a:cs typeface="Times New Roman" panose="02020603050405020304" pitchFamily="18" charset="0"/>
              </a:rPr>
              <a:t>最大化间隔</a:t>
            </a:r>
            <a:endParaRPr kumimoji="1" lang="zh-CN" altLang="en-US" sz="3200" i="0" u="none" strike="noStrike" kern="1200" cap="none" spc="0" normalizeH="0" baseline="0" noProof="0" dirty="0">
              <a:ln>
                <a:noFill/>
              </a:ln>
              <a:solidFill>
                <a:schemeClr val="tx1">
                  <a:lumMod val="75000"/>
                  <a:lumOff val="25000"/>
                </a:schemeClr>
              </a:solidFill>
              <a:effectLst/>
              <a:uLnTx/>
              <a:uFillTx/>
              <a:cs typeface="+mn-ea"/>
              <a:sym typeface="+mn-lt"/>
            </a:endParaRPr>
          </a:p>
        </p:txBody>
      </p:sp>
      <mc:AlternateContent xmlns:mc="http://schemas.openxmlformats.org/markup-compatibility/2006">
        <mc:Choice xmlns:a14="http://schemas.microsoft.com/office/drawing/2010/main" Requires="a14">
          <p:graphicFrame>
            <p:nvGraphicFramePr>
              <p:cNvPr id="2" name="图示 1">
                <a:extLst>
                  <a:ext uri="{FF2B5EF4-FFF2-40B4-BE49-F238E27FC236}">
                    <a16:creationId xmlns:a16="http://schemas.microsoft.com/office/drawing/2014/main" id="{2B583301-E296-41E2-B971-79C09585A96D}"/>
                  </a:ext>
                </a:extLst>
              </p:cNvPr>
              <p:cNvGraphicFramePr/>
              <p:nvPr>
                <p:extLst>
                  <p:ext uri="{D42A27DB-BD31-4B8C-83A1-F6EECF244321}">
                    <p14:modId xmlns:p14="http://schemas.microsoft.com/office/powerpoint/2010/main" val="3129337930"/>
                  </p:ext>
                </p:extLst>
              </p:nvPr>
            </p:nvGraphicFramePr>
            <p:xfrm>
              <a:off x="2032000" y="1788160"/>
              <a:ext cx="7680960" cy="4350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Choice>
        <mc:Fallback>
          <p:graphicFrame>
            <p:nvGraphicFramePr>
              <p:cNvPr id="2" name="图示 1">
                <a:extLst>
                  <a:ext uri="{FF2B5EF4-FFF2-40B4-BE49-F238E27FC236}">
                    <a16:creationId xmlns:a16="http://schemas.microsoft.com/office/drawing/2014/main" id="{2B583301-E296-41E2-B971-79C09585A96D}"/>
                  </a:ext>
                </a:extLst>
              </p:cNvPr>
              <p:cNvGraphicFramePr/>
              <p:nvPr>
                <p:extLst>
                  <p:ext uri="{D42A27DB-BD31-4B8C-83A1-F6EECF244321}">
                    <p14:modId xmlns:p14="http://schemas.microsoft.com/office/powerpoint/2010/main" val="3129337930"/>
                  </p:ext>
                </p:extLst>
              </p:nvPr>
            </p:nvGraphicFramePr>
            <p:xfrm>
              <a:off x="2032000" y="1788160"/>
              <a:ext cx="7680960" cy="4350173"/>
            </p:xfrm>
            <a:graphic>
              <a:graphicData uri="http://schemas.openxmlformats.org/drawingml/2006/diagram">
                <dgm:relIds xmlns:dgm="http://schemas.openxmlformats.org/drawingml/2006/diagram" xmlns:r="http://schemas.openxmlformats.org/officeDocument/2006/relationships" r:dm="rId8" r:lo="rId4" r:qs="rId5" r:cs="rId6"/>
              </a:graphicData>
            </a:graphic>
          </p:graphicFrame>
        </mc:Fallback>
      </mc:AlternateContent>
    </p:spTree>
    <p:extLst>
      <p:ext uri="{BB962C8B-B14F-4D97-AF65-F5344CB8AC3E}">
        <p14:creationId xmlns:p14="http://schemas.microsoft.com/office/powerpoint/2010/main" val="3304503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rPr>
              <a:t>核函数</a:t>
            </a:r>
            <a:endParaRPr lang="zh-CN" altLang="en-US" dirty="0"/>
          </a:p>
        </p:txBody>
      </p:sp>
      <p:sp>
        <p:nvSpPr>
          <p:cNvPr id="4" name="文本框 3">
            <a:extLst>
              <a:ext uri="{FF2B5EF4-FFF2-40B4-BE49-F238E27FC236}">
                <a16:creationId xmlns:a16="http://schemas.microsoft.com/office/drawing/2014/main" id="{8F20DAEC-FE11-412E-80ED-9E2A82AE00C9}"/>
              </a:ext>
            </a:extLst>
          </p:cNvPr>
          <p:cNvSpPr txBox="1"/>
          <p:nvPr/>
        </p:nvSpPr>
        <p:spPr>
          <a:xfrm>
            <a:off x="6096000" y="2397760"/>
            <a:ext cx="4886960" cy="1200329"/>
          </a:xfrm>
          <a:prstGeom prst="rect">
            <a:avLst/>
          </a:prstGeom>
          <a:noFill/>
        </p:spPr>
        <p:txBody>
          <a:bodyPr wrap="square">
            <a:spAutoFit/>
          </a:bodyPr>
          <a:lstStyle/>
          <a:p>
            <a:r>
              <a:rPr lang="zh-CN" altLang="zh-CN" sz="1800" dirty="0">
                <a:effectLst/>
                <a:ea typeface="宋体" panose="02010600030101010101" pitchFamily="2" charset="-122"/>
                <a:cs typeface="Times New Roman" panose="02020603050405020304" pitchFamily="18" charset="0"/>
              </a:rPr>
              <a:t>核函数是一类用于模式分析或识别的算法，在支持向量机中有大量的使用。核函数将数据映射到更高维的空间，希望在这个更高维的空间中，数据可以变得更容易分离或更好的结构化</a:t>
            </a:r>
            <a:r>
              <a:rPr lang="zh-CN" altLang="en-US" sz="1800" dirty="0">
                <a:effectLst/>
                <a:ea typeface="宋体" panose="02010600030101010101" pitchFamily="2" charset="-122"/>
                <a:cs typeface="Times New Roman" panose="02020603050405020304" pitchFamily="18" charset="0"/>
              </a:rPr>
              <a:t>。</a:t>
            </a:r>
            <a:endParaRPr lang="zh-CN" altLang="en-US" dirty="0"/>
          </a:p>
        </p:txBody>
      </p:sp>
      <p:pic>
        <p:nvPicPr>
          <p:cNvPr id="7" name="图片 6" descr="查看源图像">
            <a:extLst>
              <a:ext uri="{FF2B5EF4-FFF2-40B4-BE49-F238E27FC236}">
                <a16:creationId xmlns:a16="http://schemas.microsoft.com/office/drawing/2014/main" id="{80B94D8C-B5D8-4456-AF21-13EA2C15662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65200" y="1884044"/>
            <a:ext cx="4307840" cy="3775075"/>
          </a:xfrm>
          <a:prstGeom prst="rect">
            <a:avLst/>
          </a:prstGeom>
          <a:noFill/>
          <a:ln>
            <a:noFill/>
          </a:ln>
        </p:spPr>
      </p:pic>
    </p:spTree>
    <p:extLst>
      <p:ext uri="{BB962C8B-B14F-4D97-AF65-F5344CB8AC3E}">
        <p14:creationId xmlns:p14="http://schemas.microsoft.com/office/powerpoint/2010/main" val="390772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kumimoji="1" lang="zh-CN" altLang="en-US" sz="4000" i="0" u="none" strike="noStrike" kern="1200" cap="none" spc="0" normalizeH="0" baseline="0" noProof="0" dirty="0">
                <a:ln>
                  <a:noFill/>
                </a:ln>
                <a:solidFill>
                  <a:schemeClr val="tx1">
                    <a:lumMod val="75000"/>
                    <a:lumOff val="25000"/>
                  </a:schemeClr>
                </a:solidFill>
                <a:effectLst/>
                <a:uLnTx/>
                <a:uFillTx/>
                <a:cs typeface="+mn-ea"/>
                <a:sym typeface="+mn-lt"/>
              </a:rPr>
              <a:t>核函数</a:t>
            </a:r>
            <a:endParaRPr lang="zh-CN" altLang="en-US" dirty="0"/>
          </a:p>
        </p:txBody>
      </p:sp>
      <p:graphicFrame>
        <p:nvGraphicFramePr>
          <p:cNvPr id="2" name="图示 1">
            <a:extLst>
              <a:ext uri="{FF2B5EF4-FFF2-40B4-BE49-F238E27FC236}">
                <a16:creationId xmlns:a16="http://schemas.microsoft.com/office/drawing/2014/main" id="{E96325BF-00C8-4109-BEB5-5C92D7D9B021}"/>
              </a:ext>
            </a:extLst>
          </p:cNvPr>
          <p:cNvGraphicFramePr/>
          <p:nvPr>
            <p:extLst>
              <p:ext uri="{D42A27DB-BD31-4B8C-83A1-F6EECF244321}">
                <p14:modId xmlns:p14="http://schemas.microsoft.com/office/powerpoint/2010/main" val="2609627295"/>
              </p:ext>
            </p:extLst>
          </p:nvPr>
        </p:nvGraphicFramePr>
        <p:xfrm>
          <a:off x="2032000" y="113211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22207392"/>
      </p:ext>
    </p:extLst>
  </p:cSld>
  <p:clrMapOvr>
    <a:masterClrMapping/>
  </p:clrMapOvr>
</p:sld>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13182</TotalTime>
  <Words>1407</Words>
  <Application>Microsoft Office PowerPoint</Application>
  <PresentationFormat>宽屏</PresentationFormat>
  <Paragraphs>89</Paragraphs>
  <Slides>21</Slides>
  <Notes>7</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21</vt:i4>
      </vt:variant>
    </vt:vector>
  </HeadingPairs>
  <TitlesOfParts>
    <vt:vector size="32" baseType="lpstr">
      <vt:lpstr>等线</vt:lpstr>
      <vt:lpstr>宋体</vt:lpstr>
      <vt:lpstr>微软雅黑</vt:lpstr>
      <vt:lpstr>Arial</vt:lpstr>
      <vt:lpstr>Calibri</vt:lpstr>
      <vt:lpstr>Cambria Math</vt:lpstr>
      <vt:lpstr>Lato</vt:lpstr>
      <vt:lpstr>Raleway</vt:lpstr>
      <vt:lpstr>Times New Roman</vt:lpstr>
      <vt:lpstr>Office Theme</vt:lpstr>
      <vt:lpstr>11_Office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董相宏</cp:lastModifiedBy>
  <cp:revision>372</cp:revision>
  <dcterms:created xsi:type="dcterms:W3CDTF">2017-02-13T15:17:59Z</dcterms:created>
  <dcterms:modified xsi:type="dcterms:W3CDTF">2022-08-31T07:56:33Z</dcterms:modified>
</cp:coreProperties>
</file>